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84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529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81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675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23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60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71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3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02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61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2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14DBA-0A9C-4C8D-91C0-0CDE7AA04E7B}" type="datetimeFigureOut">
              <a:rPr lang="it-IT" smtClean="0"/>
              <a:t>22/05/2015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FA3F-9316-4656-BA53-87B05A7C33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37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gET4wdVvP8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it-IT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Regole da rispettare per la raccolta dei funghi nel bosco</a:t>
            </a:r>
            <a:endParaRPr lang="it-IT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34264" y="4555392"/>
            <a:ext cx="6400800" cy="1752600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Matteo </a:t>
            </a:r>
            <a:r>
              <a:rPr lang="it-IT" sz="2800" b="1" dirty="0" smtClean="0"/>
              <a:t>, Francesco F., Valerio</a:t>
            </a:r>
          </a:p>
          <a:p>
            <a:pPr>
              <a:spcBef>
                <a:spcPts val="0"/>
              </a:spcBef>
            </a:pPr>
            <a:r>
              <a:rPr lang="it-IT" sz="2800" b="1" dirty="0" smtClean="0"/>
              <a:t>1</a:t>
            </a:r>
            <a:r>
              <a:rPr lang="it-IT" sz="2800" b="1" baseline="30000" dirty="0" smtClean="0"/>
              <a:t>a</a:t>
            </a:r>
            <a:r>
              <a:rPr lang="it-IT" sz="2800" b="1" dirty="0" smtClean="0"/>
              <a:t>F</a:t>
            </a:r>
            <a:endParaRPr lang="it-IT" sz="2800" b="1" dirty="0" smtClean="0"/>
          </a:p>
          <a:p>
            <a:pPr>
              <a:spcBef>
                <a:spcPts val="0"/>
              </a:spcBef>
            </a:pPr>
            <a:r>
              <a:rPr lang="it-IT" sz="2800" b="1" dirty="0" err="1" smtClean="0"/>
              <a:t>a.s.</a:t>
            </a:r>
            <a:r>
              <a:rPr lang="it-IT" sz="2800" b="1" dirty="0" smtClean="0"/>
              <a:t> 2014/2015</a:t>
            </a:r>
            <a:endParaRPr lang="it-IT" sz="2800" b="1" dirty="0"/>
          </a:p>
        </p:txBody>
      </p:sp>
      <p:pic>
        <p:nvPicPr>
          <p:cNvPr id="1026" name="Picture 2" descr="http://www.regoladicasotto.it/funghi/funghi_krojer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410" y="1772816"/>
            <a:ext cx="3812508" cy="2808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72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Importanza ecologica dei funghi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 funghi vivono in ambienti umidi del sottobosco e sono, con i batteri, importanti decompositori,  infatti la maggior parte dei funghi è </a:t>
            </a:r>
            <a:r>
              <a:rPr lang="it-IT" b="1" dirty="0" smtClean="0">
                <a:solidFill>
                  <a:srgbClr val="FF0000"/>
                </a:solidFill>
              </a:rPr>
              <a:t>saprofita</a:t>
            </a:r>
            <a:r>
              <a:rPr lang="it-IT" dirty="0" smtClean="0"/>
              <a:t>  si nutre cioè di materia organica in decomposizione, e molti sono parassiti . </a:t>
            </a:r>
          </a:p>
          <a:p>
            <a:r>
              <a:rPr lang="it-IT" dirty="0" smtClean="0"/>
              <a:t>Alcuni funghi formano  </a:t>
            </a:r>
            <a:r>
              <a:rPr lang="it-IT" b="1" dirty="0" smtClean="0">
                <a:solidFill>
                  <a:srgbClr val="FF0000"/>
                </a:solidFill>
              </a:rPr>
              <a:t>simbiosi naturalistiche  con le piante</a:t>
            </a:r>
            <a:r>
              <a:rPr lang="it-IT" dirty="0" smtClean="0"/>
              <a:t>, come  nel caso  dei licheni un’ associazione tra un fungo e un’ alga , delle </a:t>
            </a:r>
            <a:r>
              <a:rPr lang="it-IT" b="1" dirty="0" smtClean="0">
                <a:solidFill>
                  <a:srgbClr val="FF0000"/>
                </a:solidFill>
              </a:rPr>
              <a:t>micorrize</a:t>
            </a:r>
            <a:r>
              <a:rPr lang="it-IT" dirty="0" smtClean="0"/>
              <a:t> , che invadono le cellule radicali di molte piante vascolari , con cui </a:t>
            </a:r>
            <a:r>
              <a:rPr lang="it-IT" dirty="0" smtClean="0"/>
              <a:t>condividono </a:t>
            </a:r>
            <a:r>
              <a:rPr lang="it-IT" dirty="0" smtClean="0"/>
              <a:t>le sostanze nutritive .  </a:t>
            </a:r>
          </a:p>
          <a:p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800"/>
            <a:ext cx="4038600" cy="4224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93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Consigli per raccogliere i funghi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6165304"/>
          </a:xfrm>
        </p:spPr>
        <p:txBody>
          <a:bodyPr>
            <a:normAutofit fontScale="62500" lnSpcReduction="20000"/>
          </a:bodyPr>
          <a:lstStyle/>
          <a:p>
            <a:pPr fontAlgn="base"/>
            <a:endParaRPr lang="it-IT" dirty="0" smtClean="0"/>
          </a:p>
          <a:p>
            <a:pPr fontAlgn="base"/>
            <a:r>
              <a:rPr lang="it-IT" sz="3600" dirty="0" smtClean="0"/>
              <a:t>Nei </a:t>
            </a:r>
            <a:r>
              <a:rPr lang="it-IT" sz="3600" dirty="0"/>
              <a:t>boschi, nella raccolta dei funghi porcini è </a:t>
            </a:r>
            <a:r>
              <a:rPr lang="it-IT" sz="3600" dirty="0" smtClean="0"/>
              <a:t>vietato</a:t>
            </a:r>
            <a:r>
              <a:rPr lang="it-IT" sz="3600" dirty="0"/>
              <a:t>:</a:t>
            </a:r>
          </a:p>
          <a:p>
            <a:pPr fontAlgn="base"/>
            <a:r>
              <a:rPr lang="it-IT" sz="3600" dirty="0"/>
              <a:t>- usare rastrelli, uncini ed altri attrezzi simili per smuovere o grattare il sottobosco, che possano danneggiare </a:t>
            </a:r>
            <a:r>
              <a:rPr lang="it-IT" sz="3600" i="1" dirty="0"/>
              <a:t>l’humus</a:t>
            </a:r>
            <a:r>
              <a:rPr lang="it-IT" sz="3600" dirty="0"/>
              <a:t> del terreno, compromettendo irrimediabilmente lo strato di micelio prodotto dai funghi</a:t>
            </a:r>
          </a:p>
          <a:p>
            <a:pPr fontAlgn="base"/>
            <a:r>
              <a:rPr lang="it-IT" sz="3600" dirty="0"/>
              <a:t>- usare buste di plastica o carta per il trasporto dei funghi. I funghi raccolti vanno puliti sul posto e conservati in appositi contenitori rigidi aerati (per esempio i famosi cesti), in modo da evitare fenomeni di compressione e fermentazione e da consentire la disseminazione ulteriore delle spore</a:t>
            </a:r>
          </a:p>
          <a:p>
            <a:pPr fontAlgn="base"/>
            <a:r>
              <a:rPr lang="it-IT" sz="3600" dirty="0"/>
              <a:t>- tagliarli alla base, rendendoli irriconoscibili</a:t>
            </a:r>
          </a:p>
          <a:p>
            <a:pPr fontAlgn="base"/>
            <a:r>
              <a:rPr lang="it-IT" sz="3600" dirty="0"/>
              <a:t>- raccogliere gli esemplari di fungo troppo giovani (non hanno ancora prodotto </a:t>
            </a:r>
            <a:r>
              <a:rPr lang="it-IT" sz="3600" dirty="0" smtClean="0"/>
              <a:t>le spore); </a:t>
            </a:r>
          </a:p>
          <a:p>
            <a:pPr fontAlgn="base"/>
            <a:r>
              <a:rPr lang="it-IT" sz="3600" dirty="0" smtClean="0"/>
              <a:t>- </a:t>
            </a:r>
            <a:r>
              <a:rPr lang="it-IT" sz="3600" dirty="0"/>
              <a:t>danneggiare intenzionalmente funghi di qualsiasi specie, che non vanno mai staccati per essere abbandonati sul terreno. </a:t>
            </a: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i funghi velenosi o quelli che non si conoscono svolgono indispensabili funzioni per il mantenimento dell’equilibrio biologico del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bosco!!!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458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…ed ora un video con alcuni consigli pratici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https://youtu.be/gET4wdVvP8U</a:t>
            </a: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944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283</Words>
  <Application>Microsoft Office PowerPoint</Application>
  <PresentationFormat>Presentazione su schermo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Regole da rispettare per la raccolta dei funghi nel bosco</vt:lpstr>
      <vt:lpstr>Importanza ecologica dei funghi</vt:lpstr>
      <vt:lpstr>Consigli per raccogliere i funghi</vt:lpstr>
      <vt:lpstr>…ed ora un video con alcuni consigli pratici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Regole da rispettare per la raccolta dei funghi nel bosco</dc:title>
  <dc:creator>Alunno</dc:creator>
  <cp:lastModifiedBy>Grazia</cp:lastModifiedBy>
  <cp:revision>20</cp:revision>
  <dcterms:created xsi:type="dcterms:W3CDTF">2015-05-14T06:39:10Z</dcterms:created>
  <dcterms:modified xsi:type="dcterms:W3CDTF">2015-05-22T14:29:21Z</dcterms:modified>
</cp:coreProperties>
</file>