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76" autoAdjust="0"/>
    <p:restoredTop sz="94660"/>
  </p:normalViewPr>
  <p:slideViewPr>
    <p:cSldViewPr>
      <p:cViewPr>
        <p:scale>
          <a:sx n="72" d="100"/>
          <a:sy n="72" d="100"/>
        </p:scale>
        <p:origin x="-8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87D8-0187-4B61-8B00-B7D79D46F2AB}" type="datetimeFigureOut">
              <a:rPr lang="it-IT" smtClean="0"/>
              <a:t>22/05/2015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ECB7F-F381-4956-890C-F04E16F44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2390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87D8-0187-4B61-8B00-B7D79D46F2AB}" type="datetimeFigureOut">
              <a:rPr lang="it-IT" smtClean="0"/>
              <a:t>22/05/2015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ECB7F-F381-4956-890C-F04E16F44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8090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87D8-0187-4B61-8B00-B7D79D46F2AB}" type="datetimeFigureOut">
              <a:rPr lang="it-IT" smtClean="0"/>
              <a:t>22/05/2015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ECB7F-F381-4956-890C-F04E16F44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0190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87D8-0187-4B61-8B00-B7D79D46F2AB}" type="datetimeFigureOut">
              <a:rPr lang="it-IT" smtClean="0"/>
              <a:t>22/05/2015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ECB7F-F381-4956-890C-F04E16F44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813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87D8-0187-4B61-8B00-B7D79D46F2AB}" type="datetimeFigureOut">
              <a:rPr lang="it-IT" smtClean="0"/>
              <a:t>22/05/2015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ECB7F-F381-4956-890C-F04E16F44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651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87D8-0187-4B61-8B00-B7D79D46F2AB}" type="datetimeFigureOut">
              <a:rPr lang="it-IT" smtClean="0"/>
              <a:t>22/05/2015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ECB7F-F381-4956-890C-F04E16F44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3212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87D8-0187-4B61-8B00-B7D79D46F2AB}" type="datetimeFigureOut">
              <a:rPr lang="it-IT" smtClean="0"/>
              <a:t>22/05/2015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ECB7F-F381-4956-890C-F04E16F44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3536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87D8-0187-4B61-8B00-B7D79D46F2AB}" type="datetimeFigureOut">
              <a:rPr lang="it-IT" smtClean="0"/>
              <a:t>22/05/2015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ECB7F-F381-4956-890C-F04E16F44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9688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87D8-0187-4B61-8B00-B7D79D46F2AB}" type="datetimeFigureOut">
              <a:rPr lang="it-IT" smtClean="0"/>
              <a:t>22/05/2015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ECB7F-F381-4956-890C-F04E16F44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9127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87D8-0187-4B61-8B00-B7D79D46F2AB}" type="datetimeFigureOut">
              <a:rPr lang="it-IT" smtClean="0"/>
              <a:t>22/05/2015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ECB7F-F381-4956-890C-F04E16F44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4177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87D8-0187-4B61-8B00-B7D79D46F2AB}" type="datetimeFigureOut">
              <a:rPr lang="it-IT" smtClean="0"/>
              <a:t>22/05/2015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ECB7F-F381-4956-890C-F04E16F44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3576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D87D8-0187-4B61-8B00-B7D79D46F2AB}" type="datetimeFigureOut">
              <a:rPr lang="it-IT" smtClean="0"/>
              <a:t>22/05/2015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ECB7F-F381-4956-890C-F04E16F44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5877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68202" y="4365104"/>
            <a:ext cx="6400800" cy="1752600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Marylin-Venera-Giorgia-</a:t>
            </a:r>
            <a:r>
              <a:rPr lang="it-IT" b="1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Marialaura</a:t>
            </a:r>
            <a:endParaRPr lang="it-IT" b="1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14/05/15      </a:t>
            </a:r>
            <a:r>
              <a:rPr lang="it-IT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it-IT" b="1" baseline="30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it-IT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endParaRPr lang="it-IT" b="1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dirty="0" smtClean="0">
              <a:solidFill>
                <a:srgbClr val="00B050"/>
              </a:solidFill>
            </a:endParaRPr>
          </a:p>
        </p:txBody>
      </p:sp>
      <p:sp>
        <p:nvSpPr>
          <p:cNvPr id="5" name="Titolo 1"/>
          <p:cNvSpPr>
            <a:spLocks noGrp="1"/>
          </p:cNvSpPr>
          <p:nvPr>
            <p:ph type="ctrTitle"/>
          </p:nvPr>
        </p:nvSpPr>
        <p:spPr>
          <a:xfrm>
            <a:off x="782402" y="2852936"/>
            <a:ext cx="7772400" cy="1470025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Regole per raccogliere i funghi! </a:t>
            </a:r>
            <a:endParaRPr lang="it-IT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76672"/>
            <a:ext cx="3937620" cy="2625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113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Regole per raccogliere i funghi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90872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rgbClr val="00B050"/>
                </a:solidFill>
              </a:rPr>
              <a:t>per raccogliere funghi bisogna : 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0B050"/>
                </a:solidFill>
              </a:rPr>
              <a:t>avere la </a:t>
            </a:r>
            <a:r>
              <a:rPr lang="it-IT" dirty="0" smtClean="0">
                <a:solidFill>
                  <a:srgbClr val="00B050"/>
                </a:solidFill>
              </a:rPr>
              <a:t>tessera che si ottiene dopo aver frequentato un corso dove degli esperti insegnano come riconoscerli.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0B050"/>
                </a:solidFill>
              </a:rPr>
              <a:t>Infatti ci sono </a:t>
            </a:r>
            <a:r>
              <a:rPr lang="it-IT" dirty="0" smtClean="0">
                <a:solidFill>
                  <a:srgbClr val="00B050"/>
                </a:solidFill>
              </a:rPr>
              <a:t>funghi che sembrano buoni invece sono tossici </a:t>
            </a:r>
            <a:r>
              <a:rPr lang="it-IT" dirty="0" smtClean="0">
                <a:solidFill>
                  <a:srgbClr val="00B050"/>
                </a:solidFill>
              </a:rPr>
              <a:t>e/o </a:t>
            </a:r>
            <a:r>
              <a:rPr lang="it-IT" dirty="0" smtClean="0">
                <a:solidFill>
                  <a:srgbClr val="00B050"/>
                </a:solidFill>
              </a:rPr>
              <a:t>velenosi e possono  portare alla morte o conseguenze </a:t>
            </a:r>
            <a:r>
              <a:rPr lang="it-IT" dirty="0" smtClean="0">
                <a:solidFill>
                  <a:srgbClr val="00B050"/>
                </a:solidFill>
              </a:rPr>
              <a:t>gravi per la salute </a:t>
            </a:r>
            <a:r>
              <a:rPr lang="it-IT" dirty="0" smtClean="0">
                <a:solidFill>
                  <a:srgbClr val="00B050"/>
                </a:solidFill>
              </a:rPr>
              <a:t>. 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0B050"/>
                </a:solidFill>
              </a:rPr>
              <a:t>Per estrarre </a:t>
            </a:r>
            <a:r>
              <a:rPr lang="it-IT" dirty="0" smtClean="0">
                <a:solidFill>
                  <a:srgbClr val="00B050"/>
                </a:solidFill>
              </a:rPr>
              <a:t>i funghi dal terreno bisogna agire con  </a:t>
            </a:r>
            <a:r>
              <a:rPr lang="it-IT" dirty="0" smtClean="0">
                <a:solidFill>
                  <a:srgbClr val="00B050"/>
                </a:solidFill>
              </a:rPr>
              <a:t>delicatezza.</a:t>
            </a:r>
            <a:endParaRPr lang="it-IT" dirty="0">
              <a:solidFill>
                <a:srgbClr val="00B050"/>
              </a:solidFill>
            </a:endParaRPr>
          </a:p>
        </p:txBody>
      </p:sp>
      <p:cxnSp>
        <p:nvCxnSpPr>
          <p:cNvPr id="7" name="Connettore 1 6"/>
          <p:cNvCxnSpPr/>
          <p:nvPr/>
        </p:nvCxnSpPr>
        <p:spPr>
          <a:xfrm>
            <a:off x="-3492896" y="2852936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http://www.portalecalabria.com/site/enogastronomia/funghi/Lactariusdelicios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154867"/>
            <a:ext cx="2693361" cy="1730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1282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4100" y="836712"/>
            <a:ext cx="3008313" cy="1162050"/>
          </a:xfrm>
        </p:spPr>
        <p:txBody>
          <a:bodyPr>
            <a:noAutofit/>
          </a:bodyPr>
          <a:lstStyle/>
          <a:p>
            <a:r>
              <a:rPr lang="it-IT" sz="3200" dirty="0" smtClean="0">
                <a:solidFill>
                  <a:srgbClr val="FF0000"/>
                </a:solidFill>
              </a:rPr>
              <a:t>Come raccogliere i funghi 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347864" y="548680"/>
            <a:ext cx="5111750" cy="5853113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>
                <a:solidFill>
                  <a:srgbClr val="00B050"/>
                </a:solidFill>
              </a:rPr>
              <a:t>Per raccogliere i funghi bisogna portare il cestino con i buchi per far cadere le </a:t>
            </a:r>
            <a:r>
              <a:rPr lang="it-IT" dirty="0" smtClean="0">
                <a:solidFill>
                  <a:srgbClr val="FF0000"/>
                </a:solidFill>
              </a:rPr>
              <a:t>spore</a:t>
            </a:r>
            <a:r>
              <a:rPr lang="it-IT" dirty="0" smtClean="0">
                <a:solidFill>
                  <a:srgbClr val="92D050"/>
                </a:solidFill>
              </a:rPr>
              <a:t> </a:t>
            </a:r>
            <a:r>
              <a:rPr lang="it-IT" dirty="0" smtClean="0">
                <a:solidFill>
                  <a:srgbClr val="00B050"/>
                </a:solidFill>
              </a:rPr>
              <a:t>che servono per far nascere i funghi. I funghi che non si mangiano si devono lasciare stare perché fanno parte dell’ ecosistema, dell’ anello dei decompositori. Una volta  raccolti i funghi bisogna chiudere il buco. I funghi che si trovano sotto le foglie ( fungaia), non vanno raccolti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63" y="2276872"/>
            <a:ext cx="3333750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126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400" dirty="0" smtClean="0">
                <a:solidFill>
                  <a:srgbClr val="FF0000"/>
                </a:solidFill>
              </a:rPr>
              <a:t>Non  danneggiare i funghi </a:t>
            </a:r>
            <a:r>
              <a:rPr lang="it-IT" sz="2400" dirty="0" smtClean="0">
                <a:solidFill>
                  <a:srgbClr val="FF0000"/>
                </a:solidFill>
              </a:rPr>
              <a:t>nei </a:t>
            </a:r>
            <a:r>
              <a:rPr lang="it-IT" sz="2400" dirty="0" smtClean="0">
                <a:solidFill>
                  <a:srgbClr val="FF0000"/>
                </a:solidFill>
              </a:rPr>
              <a:t>luoghi di raccolta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è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 vietato distruggere o danneggiare i funghi sul luogo di raccolta, così come usare per la raccolta dei rastrelli, uncini ed altri mezzi che possano danneggiare l’humus del terreno. E’ 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consigliato pulire 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sommariamente i funghi sul posto dove vengono raccolti e trasportarli.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84784"/>
            <a:ext cx="3528392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9070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Cosa è vietato fare nel bosco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La raccolta dei funghi è, vietata nei parchi naturali e nelle eventuali zone interdette che devono essere segnalate con appositi cartelli o tabelle indicative. E’ vietato rimuovere o danneggiare i cartelli indicatori dei divieti di raccolta. </a:t>
            </a:r>
            <a:endParaRPr lang="it-IT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0852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Altre regole...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711152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Stare attenti a non rovinare la fungaia.</a:t>
            </a:r>
          </a:p>
          <a:p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Raccogliere di prima mattina quando il bosco è ancora umido di rugiada.</a:t>
            </a:r>
          </a:p>
          <a:p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Usare il coltellino per pulire un fungo sul posto mantenendo  spore e ife nel habitat boschivo.</a:t>
            </a:r>
          </a:p>
          <a:p>
            <a:endParaRPr lang="it-IT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597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112</TotalTime>
  <Words>289</Words>
  <Application>Microsoft Office PowerPoint</Application>
  <PresentationFormat>Presentazione su schermo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Regole per raccogliere i funghi! </vt:lpstr>
      <vt:lpstr>Regole per raccogliere i funghi</vt:lpstr>
      <vt:lpstr>Come raccogliere i funghi </vt:lpstr>
      <vt:lpstr>Non  danneggiare i funghi nei luoghi di raccolta</vt:lpstr>
      <vt:lpstr>Cosa è vietato fare nel bosco</vt:lpstr>
      <vt:lpstr>Altre regole...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Alfio patanè</dc:creator>
  <cp:lastModifiedBy>Grazia</cp:lastModifiedBy>
  <cp:revision>30</cp:revision>
  <dcterms:created xsi:type="dcterms:W3CDTF">2015-05-14T07:14:06Z</dcterms:created>
  <dcterms:modified xsi:type="dcterms:W3CDTF">2015-05-22T15:03:57Z</dcterms:modified>
</cp:coreProperties>
</file>