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58" r:id="rId4"/>
    <p:sldId id="256" r:id="rId5"/>
    <p:sldId id="25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1A1FC44-9726-4838-A560-599A565A58C3}" type="datetimeFigureOut">
              <a:rPr lang="it-IT" smtClean="0"/>
              <a:t>30/11/2014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2B8ADC-EEC6-4C73-9192-42B10101D65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8974" y="836712"/>
            <a:ext cx="7773466" cy="2595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IMPARIAMO A RISOLVERE I PROBLEMI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problema dei problemi?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63691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 smtClean="0"/>
              <a:t>DIAMOCI UNA &lt;&lt;REGOLATA&gt;&gt;</a:t>
            </a:r>
          </a:p>
          <a:p>
            <a:pPr marL="45720" indent="0">
              <a:buNone/>
            </a:pPr>
            <a:endParaRPr lang="en-US" sz="3200" b="1" dirty="0"/>
          </a:p>
          <a:p>
            <a:pPr marL="45720" indent="0">
              <a:buNone/>
            </a:pPr>
            <a:r>
              <a:rPr lang="en-US" sz="3200" b="1" dirty="0" smtClean="0"/>
              <a:t>OVVERO</a:t>
            </a:r>
          </a:p>
          <a:p>
            <a:pPr marL="45720" indent="0">
              <a:buNone/>
            </a:pPr>
            <a:endParaRPr lang="en-US" sz="3200" b="1" dirty="0"/>
          </a:p>
          <a:p>
            <a:pPr marL="45720" indent="0">
              <a:buNone/>
            </a:pPr>
            <a:r>
              <a:rPr lang="en-US" sz="3200" b="1" dirty="0" smtClean="0"/>
              <a:t>SEGUIAMO DELLE REGOLE</a:t>
            </a:r>
            <a:endParaRPr lang="it-IT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18840" cy="15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86614"/>
            <a:ext cx="1778124" cy="186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content-a-mxp.xx.fbcdn.net/hphotos-xpa1/v/t1.0-9/10647185_590870657713232_2751360607195023409_n.jpg?oh=8b9e3adb94f905139da7799ed5be0f9e&amp;oe=55205E3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9072" b="11818"/>
          <a:stretch/>
        </p:blipFill>
        <p:spPr bwMode="auto">
          <a:xfrm rot="16200000">
            <a:off x="1725659" y="-466530"/>
            <a:ext cx="5431533" cy="89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https://fbcdn-sphotos-b-a.akamaihd.net/hphotos-ak-xap1/v/t1.0-9/10329046_590868091046822_5742550846439584234_n.jpg?oh=9d0b86d40284711c8e687793472e9482&amp;oe=55127EF6&amp;__gda__=1427866922_1cdcce4c199e4da9ec122ee3464bf7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13413" r="16851" b="-2032"/>
          <a:stretch/>
        </p:blipFill>
        <p:spPr bwMode="auto">
          <a:xfrm>
            <a:off x="251520" y="854945"/>
            <a:ext cx="8064896" cy="600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c-a.akamaihd.net/hphotos-ak-xfa1/v/t1.0-9/10641051_590868157713482_6387921670166062672_n.jpg?oh=b09b9295dbb34521b28b05d654d19d8c&amp;oe=551EDD07&amp;__gda__=1427843377_117babe0233729d77f5e6fa8f5e2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5152" b="3286"/>
          <a:stretch/>
        </p:blipFill>
        <p:spPr bwMode="auto">
          <a:xfrm rot="10800000">
            <a:off x="107503" y="908720"/>
            <a:ext cx="8568952" cy="58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pettiva">
  <a:themeElements>
    <a:clrScheme name="Prospet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pet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53</TotalTime>
  <Words>19</Words>
  <Application>Microsoft Office PowerPoint</Application>
  <PresentationFormat>Presentazione su schermo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Prospettiva</vt:lpstr>
      <vt:lpstr>IMPARIAMO A RISOLVERE I PROBLEMI</vt:lpstr>
      <vt:lpstr>Il problema dei problemi?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</dc:creator>
  <cp:lastModifiedBy>Grazia</cp:lastModifiedBy>
  <cp:revision>3</cp:revision>
  <dcterms:created xsi:type="dcterms:W3CDTF">2014-11-30T17:17:51Z</dcterms:created>
  <dcterms:modified xsi:type="dcterms:W3CDTF">2014-11-30T18:11:30Z</dcterms:modified>
</cp:coreProperties>
</file>