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5244-AD5F-4E8D-9C43-AAEBDF4D2049}" type="datetimeFigureOut">
              <a:rPr lang="it-IT" smtClean="0"/>
              <a:t>22/11/2014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68B-2CC4-4ECF-B466-2ECF74B5B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22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5244-AD5F-4E8D-9C43-AAEBDF4D2049}" type="datetimeFigureOut">
              <a:rPr lang="it-IT" smtClean="0"/>
              <a:t>22/11/2014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68B-2CC4-4ECF-B466-2ECF74B5B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78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5244-AD5F-4E8D-9C43-AAEBDF4D2049}" type="datetimeFigureOut">
              <a:rPr lang="it-IT" smtClean="0"/>
              <a:t>22/11/2014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68B-2CC4-4ECF-B466-2ECF74B5B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86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5244-AD5F-4E8D-9C43-AAEBDF4D2049}" type="datetimeFigureOut">
              <a:rPr lang="it-IT" smtClean="0"/>
              <a:t>22/11/2014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68B-2CC4-4ECF-B466-2ECF74B5B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79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5244-AD5F-4E8D-9C43-AAEBDF4D2049}" type="datetimeFigureOut">
              <a:rPr lang="it-IT" smtClean="0"/>
              <a:t>22/11/2014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68B-2CC4-4ECF-B466-2ECF74B5B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17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5244-AD5F-4E8D-9C43-AAEBDF4D2049}" type="datetimeFigureOut">
              <a:rPr lang="it-IT" smtClean="0"/>
              <a:t>22/11/2014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68B-2CC4-4ECF-B466-2ECF74B5B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09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5244-AD5F-4E8D-9C43-AAEBDF4D2049}" type="datetimeFigureOut">
              <a:rPr lang="it-IT" smtClean="0"/>
              <a:t>22/11/2014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68B-2CC4-4ECF-B466-2ECF74B5B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26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5244-AD5F-4E8D-9C43-AAEBDF4D2049}" type="datetimeFigureOut">
              <a:rPr lang="it-IT" smtClean="0"/>
              <a:t>22/11/2014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68B-2CC4-4ECF-B466-2ECF74B5B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16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5244-AD5F-4E8D-9C43-AAEBDF4D2049}" type="datetimeFigureOut">
              <a:rPr lang="it-IT" smtClean="0"/>
              <a:t>22/11/2014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68B-2CC4-4ECF-B466-2ECF74B5B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87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5244-AD5F-4E8D-9C43-AAEBDF4D2049}" type="datetimeFigureOut">
              <a:rPr lang="it-IT" smtClean="0"/>
              <a:t>22/11/2014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68B-2CC4-4ECF-B466-2ECF74B5B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46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5244-AD5F-4E8D-9C43-AAEBDF4D2049}" type="datetimeFigureOut">
              <a:rPr lang="it-IT" smtClean="0"/>
              <a:t>22/11/2014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568B-2CC4-4ECF-B466-2ECF74B5B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35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65244-AD5F-4E8D-9C43-AAEBDF4D2049}" type="datetimeFigureOut">
              <a:rPr lang="it-IT" smtClean="0"/>
              <a:t>22/11/2014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568B-2CC4-4ECF-B466-2ECF74B5B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88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59832" y="6165304"/>
            <a:ext cx="3309803" cy="448080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Prof.ssa Grazia Paladino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92" y="3429000"/>
            <a:ext cx="4317479" cy="280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49494" y="2444418"/>
            <a:ext cx="756367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Rounded MT Bold" pitchFamily="34" charset="0"/>
              </a:rPr>
              <a:t>I cambiamenti di stato</a:t>
            </a:r>
            <a:endParaRPr lang="it-IT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54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SUBLIMAZIONE</a:t>
            </a:r>
            <a:endParaRPr lang="it-IT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530246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sublimazione si intende il passaggio di un corpo dallo stato solido allo stato aeriforme senza passare attraverso lo stato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liquido</a:t>
            </a:r>
            <a:r>
              <a:rPr lang="it-IT" sz="2800" dirty="0" smtClean="0"/>
              <a:t>. Un es. di sublimazione è quello della </a:t>
            </a:r>
            <a:r>
              <a:rPr lang="it-IT" sz="2800" dirty="0"/>
              <a:t>naftalina utilizzata per </a:t>
            </a:r>
            <a:r>
              <a:rPr lang="it-IT" sz="2800" dirty="0" smtClean="0"/>
              <a:t>allontanare le tarme che si nutrono dei vestiti di lana</a:t>
            </a:r>
          </a:p>
          <a:p>
            <a:r>
              <a:rPr lang="it-IT" sz="2800" dirty="0" smtClean="0"/>
              <a:t>Nel giro di qualche mese le palline messe nell’armadio diventano più piccole perché sublimano, lasciando il caratteristico odore</a:t>
            </a:r>
            <a:endParaRPr lang="it-IT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952"/>
            <a:ext cx="2957315" cy="2217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11" y="4564318"/>
            <a:ext cx="2087289" cy="221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7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483488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BRINAMENTO</a:t>
            </a:r>
            <a:endParaRPr lang="it-IT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4255" y="1633463"/>
            <a:ext cx="4114800" cy="5040560"/>
          </a:xfrm>
        </p:spPr>
        <p:txBody>
          <a:bodyPr>
            <a:normAutofit fontScale="85000" lnSpcReduction="20000"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il passaggio dallo 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aeriforme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allo 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solido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passare per lo 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liquido</a:t>
            </a:r>
          </a:p>
          <a:p>
            <a:r>
              <a:rPr lang="it-IT" sz="2800" dirty="0" smtClean="0"/>
              <a:t>Avviene nei periodi dell’ anno in cui di giorno c’è caldo, ma di notte la temperatura scende molto e quindi il vapore formato di giorno  brina direttamente in goccioline di ghiaccio che bruciano foglie, gemme e frutti distruggendo il raccolto</a:t>
            </a:r>
          </a:p>
          <a:p>
            <a:r>
              <a:rPr lang="it-IT" sz="2800" dirty="0" smtClean="0"/>
              <a:t>Infatti la brina è molto temuta dai contadini</a:t>
            </a:r>
            <a:endParaRPr lang="it-IT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58" y="2276872"/>
            <a:ext cx="3593842" cy="2394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67" y="4699366"/>
            <a:ext cx="2763391" cy="194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2815064" cy="2055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09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7772400" cy="1362075"/>
          </a:xfrm>
        </p:spPr>
        <p:txBody>
          <a:bodyPr/>
          <a:lstStyle/>
          <a:p>
            <a:r>
              <a:rPr lang="it-IT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Riassumendo…</a:t>
            </a:r>
            <a:endParaRPr lang="it-IT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98" y="1700808"/>
            <a:ext cx="9793545" cy="563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78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0833" y="3140968"/>
            <a:ext cx="76423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Grazie </a:t>
            </a:r>
          </a:p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per la vostra attenzione!!!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67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5760640" cy="1647056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Tutte le sostanze in natura si presentano in uno degli stati di aggregazione: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solido</a:t>
            </a:r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liquido</a:t>
            </a:r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</a:t>
            </a:r>
            <a:r>
              <a:rPr lang="it-IT" sz="2800" b="1" dirty="0" smtClean="0">
                <a:solidFill>
                  <a:srgbClr val="FF0000"/>
                </a:solidFill>
              </a:rPr>
              <a:t>aeriforme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4525963"/>
          </a:xfrm>
        </p:spPr>
        <p:txBody>
          <a:bodyPr/>
          <a:lstStyle/>
          <a:p>
            <a:pPr algn="just"/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 sono sottoposti al calore, quindi se una sostanza è riscaldata, o se sono sottoposti a raffreddamento cambiano il loro stato fisico passando ad un altro</a:t>
            </a:r>
          </a:p>
          <a:p>
            <a:pPr algn="just"/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Quindi quando una sostanza passa da uno stato di aggregazione ad un altro subisce un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cambiamento di stato detto anche passaggio di stato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9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5807421" cy="1143000"/>
          </a:xfrm>
        </p:spPr>
        <p:txBody>
          <a:bodyPr>
            <a:noAutofit/>
          </a:bodyPr>
          <a:lstStyle/>
          <a:p>
            <a:pPr algn="l"/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Una delle sostanze più comuni che avrai osservato cambiare di stato è l’acqua</a:t>
            </a:r>
            <a:endParaRPr lang="it-IT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852936"/>
            <a:ext cx="4176580" cy="4177687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Se metti dell’ acqua in una vaschetta in freezer l’acqua diventa ghiaccio</a:t>
            </a:r>
          </a:p>
          <a:p>
            <a:r>
              <a:rPr lang="it-IT" dirty="0" smtClean="0"/>
              <a:t>I cubetti di ghiaccio messi nel bicchiere di una bibita dopo qualche minuto si sciolgono liquefacendosi</a:t>
            </a:r>
          </a:p>
          <a:p>
            <a:r>
              <a:rPr lang="it-IT" dirty="0" smtClean="0"/>
              <a:t>Quando si mette l’acqua dentro una pentola per la preparazione della pasta dopo una decina di minuti </a:t>
            </a:r>
            <a:r>
              <a:rPr lang="it-IT" dirty="0"/>
              <a:t>l’acqua bolle </a:t>
            </a:r>
            <a:r>
              <a:rPr lang="it-IT" dirty="0" smtClean="0"/>
              <a:t>trasformandosi in vapore acqueo</a:t>
            </a:r>
          </a:p>
          <a:p>
            <a:endParaRPr lang="it-I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9" t="15168" r="25176"/>
          <a:stretch/>
        </p:blipFill>
        <p:spPr bwMode="auto">
          <a:xfrm>
            <a:off x="5230967" y="3208040"/>
            <a:ext cx="1206713" cy="231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68" y="5301208"/>
            <a:ext cx="1727798" cy="148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75" y="1988840"/>
            <a:ext cx="21717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9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608512" cy="240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09003" y="2852936"/>
            <a:ext cx="5112568" cy="374441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/>
              <a:t>Dallo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liquido a quello solido 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Dallo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solido a quello liquido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Dallo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liquido ad aeriforme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Dallo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aeriforme allo stato liquido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Dallo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solido a quello aeriforme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Dallo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aeriforme a quello solido</a:t>
            </a:r>
          </a:p>
          <a:p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4716016" y="3150809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egnaposto contenuto 4"/>
          <p:cNvSpPr txBox="1">
            <a:spLocks/>
          </p:cNvSpPr>
          <p:nvPr/>
        </p:nvSpPr>
        <p:spPr>
          <a:xfrm>
            <a:off x="6156176" y="2851836"/>
            <a:ext cx="2808312" cy="37444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SOLIDIFICAZIONE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FUSIONE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VAPORIZZAZIONE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CONDENSAZIONE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SUBLIMAZIONE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BRINAMENTO</a:t>
            </a:r>
          </a:p>
          <a:p>
            <a:endParaRPr lang="it-IT" sz="2400" dirty="0" smtClean="0"/>
          </a:p>
          <a:p>
            <a:pPr marL="0" indent="0">
              <a:buFont typeface="Arial" pitchFamily="34" charset="0"/>
              <a:buNone/>
            </a:pPr>
            <a:endParaRPr lang="it-IT" sz="2400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4716016" y="3717032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748839" y="426357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5114706" y="4889229"/>
            <a:ext cx="11441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5017724" y="5445224"/>
            <a:ext cx="124108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017724" y="6021288"/>
            <a:ext cx="124108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3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612576" y="188640"/>
            <a:ext cx="6347048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SOLIDIFICAZIONE</a:t>
            </a:r>
            <a:endParaRPr lang="it-IT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5338936" cy="5112568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Se hai intenzione di preparare una granita versi nella vaschetta il liquido e poni il tutto in freezer</a:t>
            </a:r>
          </a:p>
          <a:p>
            <a:r>
              <a:rPr lang="it-IT" dirty="0" smtClean="0"/>
              <a:t>Dopo un’ ora se torni a controllare la vaschetta il contenuto si è solidificato</a:t>
            </a:r>
          </a:p>
          <a:p>
            <a:r>
              <a:rPr lang="it-IT" dirty="0" smtClean="0"/>
              <a:t>Cosa è accaduto?</a:t>
            </a:r>
          </a:p>
          <a:p>
            <a:r>
              <a:rPr lang="it-IT" dirty="0" smtClean="0"/>
              <a:t>Le molecole del liquido hanno diminuito la loro agitazione termica e hanno aumentato la loro forza di coesione a causa del raffreddamento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Dallo stato liquido è passato allo stato </a:t>
            </a:r>
            <a:r>
              <a:rPr lang="it-IT" b="1" dirty="0" smtClean="0">
                <a:solidFill>
                  <a:srgbClr val="FF0000"/>
                </a:solidFill>
              </a:rPr>
              <a:t>solido</a:t>
            </a:r>
          </a:p>
          <a:p>
            <a:r>
              <a:rPr lang="it-IT" dirty="0"/>
              <a:t>Adesso pensa ad altri esempi di </a:t>
            </a:r>
            <a:r>
              <a:rPr lang="it-IT" dirty="0" smtClean="0"/>
              <a:t>solidificazione che </a:t>
            </a:r>
            <a:r>
              <a:rPr lang="it-IT" dirty="0"/>
              <a:t>farai a lezione…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7" y="3429000"/>
            <a:ext cx="3007371" cy="2001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03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36004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FUSIONE</a:t>
            </a:r>
            <a:endParaRPr lang="it-IT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Devi preparare le crepes e metti un pezzo di burro nella padella posta sul fornello acceso</a:t>
            </a:r>
          </a:p>
          <a:p>
            <a:r>
              <a:rPr lang="it-IT" dirty="0" smtClean="0"/>
              <a:t>Dopo qualche secondo il burro si è liquefatto passando dallo stato solido allo stato </a:t>
            </a:r>
            <a:r>
              <a:rPr lang="it-IT" dirty="0" smtClean="0"/>
              <a:t>liquido</a:t>
            </a:r>
          </a:p>
          <a:p>
            <a:r>
              <a:rPr lang="it-IT" dirty="0"/>
              <a:t>Adesso pensa ad altri esempi di </a:t>
            </a:r>
            <a:r>
              <a:rPr lang="it-IT" dirty="0" smtClean="0"/>
              <a:t>fusione che </a:t>
            </a:r>
            <a:r>
              <a:rPr lang="it-IT" dirty="0"/>
              <a:t>farai </a:t>
            </a:r>
            <a:r>
              <a:rPr lang="it-IT" dirty="0" smtClean="0"/>
              <a:t>in classe…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539547" cy="265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30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402832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VAPORIZZAZIONE</a:t>
            </a:r>
            <a:endParaRPr lang="it-IT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3905" y="1578496"/>
            <a:ext cx="6203032" cy="4853136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Quando si stendono i panni dopo una/due ore a seconda del vento che tira saranno asciutti</a:t>
            </a:r>
          </a:p>
          <a:p>
            <a:r>
              <a:rPr lang="it-IT" dirty="0" smtClean="0"/>
              <a:t>L’acqua contenuta nei panni bagnati è evaporata</a:t>
            </a:r>
          </a:p>
          <a:p>
            <a:r>
              <a:rPr lang="it-IT" dirty="0" smtClean="0"/>
              <a:t>Quando mettiamo a bollire l’acqua per preparare la pasta dopo 10 minuti l’acqua bolle passando allo stato aeriforme</a:t>
            </a:r>
          </a:p>
          <a:p>
            <a:r>
              <a:rPr lang="it-IT" dirty="0" smtClean="0"/>
              <a:t>Se il processo è lento si parla di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EVAPORAZIONE</a:t>
            </a:r>
          </a:p>
          <a:p>
            <a:r>
              <a:rPr lang="it-IT" dirty="0" smtClean="0"/>
              <a:t>Se è turbolento e veloce come nel secondo esempio si </a:t>
            </a:r>
            <a:r>
              <a:rPr lang="it-IT" dirty="0" smtClean="0"/>
              <a:t>parla di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EBOLLIZIONE</a:t>
            </a:r>
          </a:p>
          <a:p>
            <a:r>
              <a:rPr lang="it-IT" dirty="0"/>
              <a:t>Adesso pensa ad altri esempi di </a:t>
            </a:r>
            <a:r>
              <a:rPr lang="it-IT" dirty="0" smtClean="0"/>
              <a:t>vaporizzazione che </a:t>
            </a:r>
            <a:r>
              <a:rPr lang="it-IT" dirty="0"/>
              <a:t>farai </a:t>
            </a:r>
            <a:r>
              <a:rPr lang="it-IT" dirty="0" smtClean="0"/>
              <a:t>in classe…</a:t>
            </a:r>
            <a:endParaRPr lang="it-IT" dirty="0"/>
          </a:p>
          <a:p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529666" cy="175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514600" cy="160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3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402832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CONDENSAZIONE</a:t>
            </a:r>
            <a:endParaRPr lang="it-IT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28800"/>
            <a:ext cx="5770984" cy="4525963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Consideriamo la pentola con l’acqua in ebollizione, poggiamo il coperchio sopra nel giro di qualche secondo si riempirà di goccioline.</a:t>
            </a:r>
          </a:p>
          <a:p>
            <a:r>
              <a:rPr lang="it-IT" dirty="0" smtClean="0"/>
              <a:t>Cosa è accaduto?</a:t>
            </a:r>
          </a:p>
          <a:p>
            <a:r>
              <a:rPr lang="it-IT" dirty="0" smtClean="0"/>
              <a:t>Il vapore a contatto con il metallo freddo del coperchio si è condensato tornando allo stato liquido</a:t>
            </a:r>
          </a:p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passaggio dallo stato aeriforme allo stato liquido è detto condensazione</a:t>
            </a:r>
          </a:p>
          <a:p>
            <a:r>
              <a:rPr lang="it-IT" dirty="0" smtClean="0"/>
              <a:t>Adesso pensa ad altri esempi di condensazione che farai in classe…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77" y="3068960"/>
            <a:ext cx="265168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55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7225"/>
            <a:ext cx="4834880" cy="4525963"/>
          </a:xfrm>
        </p:spPr>
        <p:txBody>
          <a:bodyPr/>
          <a:lstStyle/>
          <a:p>
            <a:r>
              <a:rPr lang="it-IT" dirty="0" smtClean="0"/>
              <a:t>Un esempio particolare di condensazione te lo porto io in aggiunta…</a:t>
            </a:r>
          </a:p>
          <a:p>
            <a:r>
              <a:rPr lang="it-IT" dirty="0" smtClean="0"/>
              <a:t>Hai mai visto una cosa simile?</a:t>
            </a:r>
          </a:p>
          <a:p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55" y="3573016"/>
            <a:ext cx="465615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276872"/>
            <a:ext cx="4530328" cy="313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10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546</Words>
  <Application>Microsoft Office PowerPoint</Application>
  <PresentationFormat>Presentazione su schermo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Tutte le sostanze in natura si presentano in uno degli stati di aggregazione: solido, liquido e aeriforme</vt:lpstr>
      <vt:lpstr>Una delle sostanze più comuni che avrai osservato cambiare di stato è l’acqua</vt:lpstr>
      <vt:lpstr>Presentazione standard di PowerPoint</vt:lpstr>
      <vt:lpstr>SOLIDIFICAZIONE</vt:lpstr>
      <vt:lpstr>FUSIONE</vt:lpstr>
      <vt:lpstr>VAPORIZZAZIONE</vt:lpstr>
      <vt:lpstr>CONDENSAZIONE</vt:lpstr>
      <vt:lpstr>Presentazione standard di PowerPoint</vt:lpstr>
      <vt:lpstr>SUBLIMAZIONE</vt:lpstr>
      <vt:lpstr>BRINAMENTO</vt:lpstr>
      <vt:lpstr>Riassumendo…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cambiamenti di stato</dc:title>
  <dc:creator>Grazia</dc:creator>
  <cp:lastModifiedBy>Grazia</cp:lastModifiedBy>
  <cp:revision>14</cp:revision>
  <dcterms:created xsi:type="dcterms:W3CDTF">2014-11-21T18:25:54Z</dcterms:created>
  <dcterms:modified xsi:type="dcterms:W3CDTF">2014-11-22T09:09:19Z</dcterms:modified>
</cp:coreProperties>
</file>