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4" r:id="rId6"/>
    <p:sldId id="259" r:id="rId7"/>
    <p:sldId id="260" r:id="rId8"/>
    <p:sldId id="261" r:id="rId9"/>
    <p:sldId id="267" r:id="rId10"/>
    <p:sldId id="262" r:id="rId11"/>
    <p:sldId id="265" r:id="rId12"/>
    <p:sldId id="266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A3269-DA1B-4C5F-8E4A-331FAC14F5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162C3D8D-703D-4180-9D16-344EF57AEED3}">
          <dgm:prSet phldrT="[Testo]"/>
          <dgm:spPr>
            <a:solidFill>
              <a:schemeClr val="accent6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Se il numeratore è uguale al denominatore il valore della divisione è 1  es. </a:t>
              </a:r>
              <a14:m>
                <m:oMath xmlns:m="http://schemas.openxmlformats.org/officeDocument/2006/math">
                  <m:f>
                    <m:fPr>
                      <m:ctrlP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𝟒</m:t>
                      </m:r>
                    </m:num>
                    <m:den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𝟒</m:t>
                      </m:r>
                    </m:den>
                  </m:f>
                </m:oMath>
              </a14:m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dgm:t>
        </dgm:pt>
      </mc:Choice>
      <mc:Fallback>
        <dgm:pt modelId="{162C3D8D-703D-4180-9D16-344EF57AEED3}">
          <dgm:prSet phldrT="[Testo]"/>
          <dgm:spPr>
            <a:solidFill>
              <a:schemeClr val="accent6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Se il numeratore è uguale al denominatore il valore della divisione è 1  es. </a:t>
              </a:r>
              <a:r>
                <a:rPr lang="it-IT" b="1" i="0" smtClean="0">
                  <a:solidFill>
                    <a:schemeClr val="tx2">
                      <a:lumMod val="75000"/>
                    </a:schemeClr>
                  </a:solidFill>
                  <a:latin typeface="Cambria Math"/>
                </a:rPr>
                <a:t>𝟒/𝟒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dgm:t>
        </dgm:pt>
      </mc:Fallback>
    </mc:AlternateContent>
    <dgm:pt modelId="{CEEF5A06-52AC-4769-A790-B10242362C7C}" type="parTrans" cxnId="{D1C3F399-92B9-4C3A-BB61-6314CBC2ED94}">
      <dgm:prSet/>
      <dgm:spPr/>
      <dgm:t>
        <a:bodyPr/>
        <a:lstStyle/>
        <a:p>
          <a:endParaRPr lang="it-IT"/>
        </a:p>
      </dgm:t>
    </dgm:pt>
    <dgm:pt modelId="{A822ED3C-0760-4A05-B21B-6E550CAF3312}" type="sibTrans" cxnId="{D1C3F399-92B9-4C3A-BB61-6314CBC2ED94}">
      <dgm:prSet/>
      <dgm:spPr/>
      <dgm:t>
        <a:bodyPr/>
        <a:lstStyle/>
        <a:p>
          <a:endParaRPr lang="it-IT"/>
        </a:p>
      </dgm:t>
    </dgm:pt>
    <dgm:pt modelId="{62D72479-5320-4C26-BA7D-3F4604B8125A}">
      <dgm:prSet phldrT="[Testo]" phldr="1"/>
      <dgm:spPr/>
      <dgm:t>
        <a:bodyPr/>
        <a:lstStyle/>
        <a:p>
          <a:endParaRPr lang="it-IT" dirty="0"/>
        </a:p>
      </dgm:t>
    </dgm:pt>
    <dgm:pt modelId="{ADC07235-4AC8-4575-A671-3397580CAEA0}" type="parTrans" cxnId="{9801452B-9A1A-4FD6-BA80-AA606E469B03}">
      <dgm:prSet/>
      <dgm:spPr/>
      <dgm:t>
        <a:bodyPr/>
        <a:lstStyle/>
        <a:p>
          <a:endParaRPr lang="it-IT"/>
        </a:p>
      </dgm:t>
    </dgm:pt>
    <dgm:pt modelId="{A0ACC35B-DD1A-4110-9683-90A8C81E094D}" type="sibTrans" cxnId="{9801452B-9A1A-4FD6-BA80-AA606E469B03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5BA78DA0-807E-4FD4-9FA5-63C7105408AE}">
          <dgm:prSet phldrT="[Testo]"/>
          <dgm:spPr>
            <a:solidFill>
              <a:srgbClr val="92D050"/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Se il denominatore è 1 il valore della divisione è uguale al numeratore </a:t>
              </a:r>
              <a14:m>
                <m:oMath xmlns:m="http://schemas.openxmlformats.org/officeDocument/2006/math">
                  <m:f>
                    <m:fPr>
                      <m:ctrlP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𝟓</m:t>
                      </m:r>
                    </m:num>
                    <m:den>
                      <m:r>
                        <a:rPr lang="it-IT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</m:den>
                  </m:f>
                </m:oMath>
              </a14:m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= 5</a:t>
              </a:r>
            </a:p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1 non si scrive!!!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dgm:t>
        </dgm:pt>
      </mc:Choice>
      <mc:Fallback>
        <dgm:pt modelId="{5BA78DA0-807E-4FD4-9FA5-63C7105408AE}">
          <dgm:prSet phldrT="[Testo]"/>
          <dgm:spPr>
            <a:solidFill>
              <a:srgbClr val="92D050"/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Se il denominatore è 1 il valore della divisione è uguale al numeratore </a:t>
              </a:r>
              <a:r>
                <a:rPr lang="it-IT" b="1" i="0" smtClean="0">
                  <a:solidFill>
                    <a:schemeClr val="tx2">
                      <a:lumMod val="75000"/>
                    </a:schemeClr>
                  </a:solidFill>
                  <a:latin typeface="Cambria Math"/>
                </a:rPr>
                <a:t>𝟓/𝟏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= 5</a:t>
              </a:r>
            </a:p>
            <a:p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1 non si scrive!!!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dgm:t>
        </dgm:pt>
      </mc:Fallback>
    </mc:AlternateContent>
    <dgm:pt modelId="{AA8E2466-FFD0-4863-B5A7-D5D4D534FEA0}" type="parTrans" cxnId="{6B71ADF8-029F-46D5-B891-6888857B60E1}">
      <dgm:prSet/>
      <dgm:spPr/>
      <dgm:t>
        <a:bodyPr/>
        <a:lstStyle/>
        <a:p>
          <a:endParaRPr lang="it-IT"/>
        </a:p>
      </dgm:t>
    </dgm:pt>
    <dgm:pt modelId="{1BFAB4DD-1584-4D1E-BF0D-78BBBBAEA79E}" type="sibTrans" cxnId="{6B71ADF8-029F-46D5-B891-6888857B60E1}">
      <dgm:prSet/>
      <dgm:spPr/>
      <dgm:t>
        <a:bodyPr/>
        <a:lstStyle/>
        <a:p>
          <a:endParaRPr lang="it-IT"/>
        </a:p>
      </dgm:t>
    </dgm:pt>
    <dgm:pt modelId="{54C5209C-91CA-4C35-BF88-9F86BBD8CBF1}">
      <dgm:prSet phldrT="[Testo]" phldr="1"/>
      <dgm:spPr/>
      <dgm:t>
        <a:bodyPr/>
        <a:lstStyle/>
        <a:p>
          <a:endParaRPr lang="it-IT"/>
        </a:p>
      </dgm:t>
    </dgm:pt>
    <dgm:pt modelId="{3B8E7852-9DA6-421E-9860-A50BC97FB161}" type="parTrans" cxnId="{3B6B3CBD-0A1D-451F-BF89-E8FF44BE5324}">
      <dgm:prSet/>
      <dgm:spPr/>
      <dgm:t>
        <a:bodyPr/>
        <a:lstStyle/>
        <a:p>
          <a:endParaRPr lang="it-IT"/>
        </a:p>
      </dgm:t>
    </dgm:pt>
    <dgm:pt modelId="{2577ED1B-BAAB-439D-9BAB-567932CD644C}" type="sibTrans" cxnId="{3B6B3CBD-0A1D-451F-BF89-E8FF44BE5324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BFC77089-8025-4EFC-9930-BEB4608AA0A7}">
          <dgm:prSet/>
          <dgm:spPr/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</a:t>
              </a:r>
              <a:r>
                <a:rPr lang="it-IT" b="1" smtClean="0">
                  <a:solidFill>
                    <a:schemeClr val="tx1"/>
                  </a:solidFill>
                </a:rPr>
                <a:t>il denominatore è </a:t>
              </a:r>
              <a:r>
                <a:rPr lang="it-IT" b="1" dirty="0" smtClean="0">
                  <a:solidFill>
                    <a:schemeClr val="tx1"/>
                  </a:solidFill>
                </a:rPr>
                <a:t>zero la frazione si dice IMPOSSIBILE </a:t>
              </a:r>
              <a14:m>
                <m:oMath xmlns:m="http://schemas.openxmlformats.org/officeDocument/2006/math">
                  <m:f>
                    <m:fPr>
                      <m:ctrlP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</m:num>
                    <m:den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den>
                  </m:f>
                </m:oMath>
              </a14:m>
              <a:endParaRPr lang="it-IT" b="1" dirty="0">
                <a:solidFill>
                  <a:schemeClr val="tx1"/>
                </a:solidFill>
              </a:endParaRPr>
            </a:p>
          </dgm:t>
        </dgm:pt>
      </mc:Choice>
      <mc:Fallback>
        <dgm:pt modelId="{BFC77089-8025-4EFC-9930-BEB4608AA0A7}">
          <dgm:prSet/>
          <dgm:spPr/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</a:t>
              </a:r>
              <a:r>
                <a:rPr lang="it-IT" b="1" smtClean="0">
                  <a:solidFill>
                    <a:schemeClr val="tx1"/>
                  </a:solidFill>
                </a:rPr>
                <a:t>il denominatore è </a:t>
              </a:r>
              <a:r>
                <a:rPr lang="it-IT" b="1" dirty="0" smtClean="0">
                  <a:solidFill>
                    <a:schemeClr val="tx1"/>
                  </a:solidFill>
                </a:rPr>
                <a:t>zero la frazione si dice IMPOSSIBILE </a:t>
              </a:r>
              <a:r>
                <a:rPr lang="it-IT" b="1" i="0" smtClean="0">
                  <a:solidFill>
                    <a:schemeClr val="tx1"/>
                  </a:solidFill>
                  <a:latin typeface="Cambria Math"/>
                </a:rPr>
                <a:t>𝟔/𝟎</a:t>
              </a:r>
              <a:endParaRPr lang="it-IT" b="1" dirty="0">
                <a:solidFill>
                  <a:schemeClr val="tx1"/>
                </a:solidFill>
              </a:endParaRPr>
            </a:p>
          </dgm:t>
        </dgm:pt>
      </mc:Fallback>
    </mc:AlternateContent>
    <dgm:pt modelId="{8533AC36-3275-49DC-8C16-3C08093AA52D}" type="parTrans" cxnId="{EA56EC4D-2786-4088-B504-98955FF4415B}">
      <dgm:prSet/>
      <dgm:spPr/>
      <dgm:t>
        <a:bodyPr/>
        <a:lstStyle/>
        <a:p>
          <a:endParaRPr lang="it-IT"/>
        </a:p>
      </dgm:t>
    </dgm:pt>
    <dgm:pt modelId="{3BF8455B-3132-4962-BABC-F2056244CC6B}" type="sibTrans" cxnId="{EA56EC4D-2786-4088-B504-98955FF4415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11835D6A-7E2C-4E9C-9442-EBF64142364B}">
          <dgm:prSet/>
          <dgm:spPr>
            <a:solidFill>
              <a:srgbClr val="FFC000"/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il numeratore è zero il valore della divisione è zero </a:t>
              </a:r>
              <a14:m>
                <m:oMath xmlns:m="http://schemas.openxmlformats.org/officeDocument/2006/math">
                  <m:f>
                    <m:fPr>
                      <m:ctrlP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num>
                    <m:den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</m:den>
                  </m:f>
                </m:oMath>
              </a14:m>
              <a:r>
                <a:rPr lang="it-IT" b="1" dirty="0" smtClean="0">
                  <a:solidFill>
                    <a:schemeClr val="tx1"/>
                  </a:solidFill>
                </a:rPr>
                <a:t> </a:t>
              </a:r>
              <a:endParaRPr lang="it-IT" b="1" dirty="0">
                <a:solidFill>
                  <a:schemeClr val="tx1"/>
                </a:solidFill>
              </a:endParaRPr>
            </a:p>
          </dgm:t>
        </dgm:pt>
      </mc:Choice>
      <mc:Fallback>
        <dgm:pt modelId="{11835D6A-7E2C-4E9C-9442-EBF64142364B}">
          <dgm:prSet/>
          <dgm:spPr>
            <a:solidFill>
              <a:srgbClr val="FFC000"/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il numeratore è zero il valore della divisione è zero </a:t>
              </a:r>
              <a:r>
                <a:rPr lang="it-IT" b="1" i="0" smtClean="0">
                  <a:solidFill>
                    <a:schemeClr val="tx1"/>
                  </a:solidFill>
                  <a:latin typeface="Cambria Math"/>
                </a:rPr>
                <a:t>𝟎/𝟔</a:t>
              </a:r>
              <a:r>
                <a:rPr lang="it-IT" b="1" dirty="0" smtClean="0">
                  <a:solidFill>
                    <a:schemeClr val="tx1"/>
                  </a:solidFill>
                </a:rPr>
                <a:t> </a:t>
              </a:r>
              <a:endParaRPr lang="it-IT" b="1" dirty="0">
                <a:solidFill>
                  <a:schemeClr val="tx1"/>
                </a:solidFill>
              </a:endParaRPr>
            </a:p>
          </dgm:t>
        </dgm:pt>
      </mc:Fallback>
    </mc:AlternateContent>
    <dgm:pt modelId="{FF974AE8-8208-4F5F-9C94-07D581C92995}" type="parTrans" cxnId="{F0FED070-1AF2-48A1-B2C8-F1FB8F0D0FAB}">
      <dgm:prSet/>
      <dgm:spPr/>
      <dgm:t>
        <a:bodyPr/>
        <a:lstStyle/>
        <a:p>
          <a:endParaRPr lang="it-IT"/>
        </a:p>
      </dgm:t>
    </dgm:pt>
    <dgm:pt modelId="{86804C8B-96AB-41C5-BA24-84AF182C9835}" type="sibTrans" cxnId="{F0FED070-1AF2-48A1-B2C8-F1FB8F0D0FA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>
      <mc:Choice xmlns:a14="http://schemas.microsoft.com/office/drawing/2010/main" Requires="a14">
        <dgm:pt modelId="{04D4AAE2-F46B-44E6-B4D0-39AFA780BAEE}">
          <dgm:prSet/>
          <dgm:spPr>
            <a:solidFill>
              <a:schemeClr val="accent5">
                <a:lumMod val="20000"/>
                <a:lumOff val="80000"/>
              </a:schemeClr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numeratore e denominatore sono uguali a zero la frazione si dice INDETERMINATA </a:t>
              </a:r>
              <a14:m>
                <m:oMath xmlns:m="http://schemas.openxmlformats.org/officeDocument/2006/math">
                  <m:f>
                    <m:fPr>
                      <m:ctrlP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fPr>
                    <m:num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num>
                    <m:den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den>
                  </m:f>
                </m:oMath>
              </a14:m>
              <a:endParaRPr lang="it-IT" b="1" dirty="0">
                <a:solidFill>
                  <a:schemeClr val="tx1"/>
                </a:solidFill>
              </a:endParaRPr>
            </a:p>
          </dgm:t>
        </dgm:pt>
      </mc:Choice>
      <mc:Fallback>
        <dgm:pt modelId="{04D4AAE2-F46B-44E6-B4D0-39AFA780BAEE}">
          <dgm:prSet/>
          <dgm:spPr>
            <a:solidFill>
              <a:schemeClr val="accent5">
                <a:lumMod val="20000"/>
                <a:lumOff val="80000"/>
              </a:schemeClr>
            </a:solidFill>
          </dgm:spPr>
          <dgm:t>
            <a:bodyPr/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Se numeratore e denominatore sono uguali a zero la frazione si dice INDETERMINATA </a:t>
              </a:r>
              <a:r>
                <a:rPr lang="it-IT" b="1" i="0" smtClean="0">
                  <a:solidFill>
                    <a:schemeClr val="tx1"/>
                  </a:solidFill>
                  <a:latin typeface="Cambria Math"/>
                </a:rPr>
                <a:t>𝟎/𝟎</a:t>
              </a:r>
              <a:endParaRPr lang="it-IT" b="1" dirty="0">
                <a:solidFill>
                  <a:schemeClr val="tx1"/>
                </a:solidFill>
              </a:endParaRPr>
            </a:p>
          </dgm:t>
        </dgm:pt>
      </mc:Fallback>
    </mc:AlternateContent>
    <dgm:pt modelId="{69C73209-5F20-416F-B176-B0E6766039EE}" type="parTrans" cxnId="{524D6EC2-5248-4CD2-B2BC-2ECA1531552E}">
      <dgm:prSet/>
      <dgm:spPr/>
      <dgm:t>
        <a:bodyPr/>
        <a:lstStyle/>
        <a:p>
          <a:endParaRPr lang="it-IT"/>
        </a:p>
      </dgm:t>
    </dgm:pt>
    <dgm:pt modelId="{1FF7AE3F-79C7-49C3-AE4A-2CC03F36B8AA}" type="sibTrans" cxnId="{524D6EC2-5248-4CD2-B2BC-2ECA1531552E}">
      <dgm:prSet/>
      <dgm:spPr/>
      <dgm:t>
        <a:bodyPr/>
        <a:lstStyle/>
        <a:p>
          <a:endParaRPr lang="it-IT"/>
        </a:p>
      </dgm:t>
    </dgm:pt>
    <dgm:pt modelId="{FEF84D3A-3318-431C-AA6F-74622BB4E8BF}" type="pres">
      <dgm:prSet presAssocID="{321A3269-DA1B-4C5F-8E4A-331FAC14F5AD}" presName="linear" presStyleCnt="0">
        <dgm:presLayoutVars>
          <dgm:animLvl val="lvl"/>
          <dgm:resizeHandles val="exact"/>
        </dgm:presLayoutVars>
      </dgm:prSet>
      <dgm:spPr/>
    </dgm:pt>
    <dgm:pt modelId="{4689F90B-7E9F-43BA-B710-678325EB491A}" type="pres">
      <dgm:prSet presAssocID="{162C3D8D-703D-4180-9D16-344EF57AEED3}" presName="parentText" presStyleLbl="node1" presStyleIdx="0" presStyleCnt="5" custLinFactNeighborX="886" custLinFactNeighborY="14523">
        <dgm:presLayoutVars>
          <dgm:chMax val="0"/>
          <dgm:bulletEnabled val="1"/>
        </dgm:presLayoutVars>
      </dgm:prSet>
      <dgm:spPr/>
    </dgm:pt>
    <dgm:pt modelId="{8B3FF397-0088-4A0B-A80B-628D2CD8458B}" type="pres">
      <dgm:prSet presAssocID="{162C3D8D-703D-4180-9D16-344EF57AEED3}" presName="childText" presStyleLbl="revTx" presStyleIdx="0" presStyleCnt="2">
        <dgm:presLayoutVars>
          <dgm:bulletEnabled val="1"/>
        </dgm:presLayoutVars>
      </dgm:prSet>
      <dgm:spPr/>
    </dgm:pt>
    <dgm:pt modelId="{491D84C0-754A-4403-B9FF-3CEE9E4536A0}" type="pres">
      <dgm:prSet presAssocID="{5BA78DA0-807E-4FD4-9FA5-63C7105408AE}" presName="parentText" presStyleLbl="node1" presStyleIdx="1" presStyleCnt="5" custLinFactNeighborX="1876" custLinFactNeighborY="-6248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9FB12A-80AC-4487-B9DA-4135BA0F3EAE}" type="pres">
      <dgm:prSet presAssocID="{5BA78DA0-807E-4FD4-9FA5-63C7105408AE}" presName="childText" presStyleLbl="revTx" presStyleIdx="1" presStyleCnt="2">
        <dgm:presLayoutVars>
          <dgm:bulletEnabled val="1"/>
        </dgm:presLayoutVars>
      </dgm:prSet>
      <dgm:spPr/>
    </dgm:pt>
    <dgm:pt modelId="{0ADD9339-7151-4AC5-87D3-9BF2A6559757}" type="pres">
      <dgm:prSet presAssocID="{BFC77089-8025-4EFC-9930-BEB4608AA0A7}" presName="parentText" presStyleLbl="node1" presStyleIdx="2" presStyleCnt="5" custLinFactY="-31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9E680E-43E7-4F06-9232-C1F096924301}" type="pres">
      <dgm:prSet presAssocID="{3BF8455B-3132-4962-BABC-F2056244CC6B}" presName="spacer" presStyleCnt="0"/>
      <dgm:spPr/>
    </dgm:pt>
    <dgm:pt modelId="{16F63A69-6083-4435-8DDA-BD658823D197}" type="pres">
      <dgm:prSet presAssocID="{11835D6A-7E2C-4E9C-9442-EBF64142364B}" presName="parentText" presStyleLbl="node1" presStyleIdx="3" presStyleCnt="5" custLinFactY="-258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F1EDD4-C5F9-4623-AF22-6D57EA5EA85E}" type="pres">
      <dgm:prSet presAssocID="{86804C8B-96AB-41C5-BA24-84AF182C9835}" presName="spacer" presStyleCnt="0"/>
      <dgm:spPr/>
    </dgm:pt>
    <dgm:pt modelId="{D8D569C8-1EA4-4532-A17B-54A30A08372D}" type="pres">
      <dgm:prSet presAssocID="{04D4AAE2-F46B-44E6-B4D0-39AFA780BAEE}" presName="parentText" presStyleLbl="node1" presStyleIdx="4" presStyleCnt="5" custLinFactY="-20050" custLinFactNeighborY="-100000">
        <dgm:presLayoutVars>
          <dgm:chMax val="0"/>
          <dgm:bulletEnabled val="1"/>
        </dgm:presLayoutVars>
      </dgm:prSet>
      <dgm:spPr/>
    </dgm:pt>
  </dgm:ptLst>
  <dgm:cxnLst>
    <dgm:cxn modelId="{EA56EC4D-2786-4088-B504-98955FF4415B}" srcId="{321A3269-DA1B-4C5F-8E4A-331FAC14F5AD}" destId="{BFC77089-8025-4EFC-9930-BEB4608AA0A7}" srcOrd="2" destOrd="0" parTransId="{8533AC36-3275-49DC-8C16-3C08093AA52D}" sibTransId="{3BF8455B-3132-4962-BABC-F2056244CC6B}"/>
    <dgm:cxn modelId="{524D6EC2-5248-4CD2-B2BC-2ECA1531552E}" srcId="{321A3269-DA1B-4C5F-8E4A-331FAC14F5AD}" destId="{04D4AAE2-F46B-44E6-B4D0-39AFA780BAEE}" srcOrd="4" destOrd="0" parTransId="{69C73209-5F20-416F-B176-B0E6766039EE}" sibTransId="{1FF7AE3F-79C7-49C3-AE4A-2CC03F36B8AA}"/>
    <dgm:cxn modelId="{6B71ADF8-029F-46D5-B891-6888857B60E1}" srcId="{321A3269-DA1B-4C5F-8E4A-331FAC14F5AD}" destId="{5BA78DA0-807E-4FD4-9FA5-63C7105408AE}" srcOrd="1" destOrd="0" parTransId="{AA8E2466-FFD0-4863-B5A7-D5D4D534FEA0}" sibTransId="{1BFAB4DD-1584-4D1E-BF0D-78BBBBAEA79E}"/>
    <dgm:cxn modelId="{4C2334F4-FD5C-412C-A74A-E97162BE20FA}" type="presOf" srcId="{62D72479-5320-4C26-BA7D-3F4604B8125A}" destId="{8B3FF397-0088-4A0B-A80B-628D2CD8458B}" srcOrd="0" destOrd="0" presId="urn:microsoft.com/office/officeart/2005/8/layout/vList2"/>
    <dgm:cxn modelId="{E1C35128-A5C7-44B5-828F-763F7D60D1C4}" type="presOf" srcId="{5BA78DA0-807E-4FD4-9FA5-63C7105408AE}" destId="{491D84C0-754A-4403-B9FF-3CEE9E4536A0}" srcOrd="0" destOrd="0" presId="urn:microsoft.com/office/officeart/2005/8/layout/vList2"/>
    <dgm:cxn modelId="{A94F2D73-162E-419C-9B0E-F0E55DD9C669}" type="presOf" srcId="{54C5209C-91CA-4C35-BF88-9F86BBD8CBF1}" destId="{499FB12A-80AC-4487-B9DA-4135BA0F3EAE}" srcOrd="0" destOrd="0" presId="urn:microsoft.com/office/officeart/2005/8/layout/vList2"/>
    <dgm:cxn modelId="{B1FDA875-E3E3-4A4B-B292-5F99A353351D}" type="presOf" srcId="{BFC77089-8025-4EFC-9930-BEB4608AA0A7}" destId="{0ADD9339-7151-4AC5-87D3-9BF2A6559757}" srcOrd="0" destOrd="0" presId="urn:microsoft.com/office/officeart/2005/8/layout/vList2"/>
    <dgm:cxn modelId="{D1C3F399-92B9-4C3A-BB61-6314CBC2ED94}" srcId="{321A3269-DA1B-4C5F-8E4A-331FAC14F5AD}" destId="{162C3D8D-703D-4180-9D16-344EF57AEED3}" srcOrd="0" destOrd="0" parTransId="{CEEF5A06-52AC-4769-A790-B10242362C7C}" sibTransId="{A822ED3C-0760-4A05-B21B-6E550CAF3312}"/>
    <dgm:cxn modelId="{5CA88636-EBC8-465B-8823-9CA13BC3B70B}" type="presOf" srcId="{162C3D8D-703D-4180-9D16-344EF57AEED3}" destId="{4689F90B-7E9F-43BA-B710-678325EB491A}" srcOrd="0" destOrd="0" presId="urn:microsoft.com/office/officeart/2005/8/layout/vList2"/>
    <dgm:cxn modelId="{3B6B3CBD-0A1D-451F-BF89-E8FF44BE5324}" srcId="{5BA78DA0-807E-4FD4-9FA5-63C7105408AE}" destId="{54C5209C-91CA-4C35-BF88-9F86BBD8CBF1}" srcOrd="0" destOrd="0" parTransId="{3B8E7852-9DA6-421E-9860-A50BC97FB161}" sibTransId="{2577ED1B-BAAB-439D-9BAB-567932CD644C}"/>
    <dgm:cxn modelId="{9801452B-9A1A-4FD6-BA80-AA606E469B03}" srcId="{162C3D8D-703D-4180-9D16-344EF57AEED3}" destId="{62D72479-5320-4C26-BA7D-3F4604B8125A}" srcOrd="0" destOrd="0" parTransId="{ADC07235-4AC8-4575-A671-3397580CAEA0}" sibTransId="{A0ACC35B-DD1A-4110-9683-90A8C81E094D}"/>
    <dgm:cxn modelId="{D6472B53-2544-4C68-AA76-ABCFF8140173}" type="presOf" srcId="{321A3269-DA1B-4C5F-8E4A-331FAC14F5AD}" destId="{FEF84D3A-3318-431C-AA6F-74622BB4E8BF}" srcOrd="0" destOrd="0" presId="urn:microsoft.com/office/officeart/2005/8/layout/vList2"/>
    <dgm:cxn modelId="{E039BA4B-6BC3-4FF0-8EC2-989409590902}" type="presOf" srcId="{04D4AAE2-F46B-44E6-B4D0-39AFA780BAEE}" destId="{D8D569C8-1EA4-4532-A17B-54A30A08372D}" srcOrd="0" destOrd="0" presId="urn:microsoft.com/office/officeart/2005/8/layout/vList2"/>
    <dgm:cxn modelId="{F0FED070-1AF2-48A1-B2C8-F1FB8F0D0FAB}" srcId="{321A3269-DA1B-4C5F-8E4A-331FAC14F5AD}" destId="{11835D6A-7E2C-4E9C-9442-EBF64142364B}" srcOrd="3" destOrd="0" parTransId="{FF974AE8-8208-4F5F-9C94-07D581C92995}" sibTransId="{86804C8B-96AB-41C5-BA24-84AF182C9835}"/>
    <dgm:cxn modelId="{71433AEA-B156-4F11-9B4E-D9EC11815176}" type="presOf" srcId="{11835D6A-7E2C-4E9C-9442-EBF64142364B}" destId="{16F63A69-6083-4435-8DDA-BD658823D197}" srcOrd="0" destOrd="0" presId="urn:microsoft.com/office/officeart/2005/8/layout/vList2"/>
    <dgm:cxn modelId="{2E724C41-441E-4DC8-8FFD-DDA5BDE27545}" type="presParOf" srcId="{FEF84D3A-3318-431C-AA6F-74622BB4E8BF}" destId="{4689F90B-7E9F-43BA-B710-678325EB491A}" srcOrd="0" destOrd="0" presId="urn:microsoft.com/office/officeart/2005/8/layout/vList2"/>
    <dgm:cxn modelId="{AA5C26CB-9C3B-454C-AB3F-D13EDAE2093A}" type="presParOf" srcId="{FEF84D3A-3318-431C-AA6F-74622BB4E8BF}" destId="{8B3FF397-0088-4A0B-A80B-628D2CD8458B}" srcOrd="1" destOrd="0" presId="urn:microsoft.com/office/officeart/2005/8/layout/vList2"/>
    <dgm:cxn modelId="{C51A19E5-F5F5-41CA-864B-C57CF6E34A8A}" type="presParOf" srcId="{FEF84D3A-3318-431C-AA6F-74622BB4E8BF}" destId="{491D84C0-754A-4403-B9FF-3CEE9E4536A0}" srcOrd="2" destOrd="0" presId="urn:microsoft.com/office/officeart/2005/8/layout/vList2"/>
    <dgm:cxn modelId="{4A13A81D-5909-4936-B35B-5EA4F361B99F}" type="presParOf" srcId="{FEF84D3A-3318-431C-AA6F-74622BB4E8BF}" destId="{499FB12A-80AC-4487-B9DA-4135BA0F3EAE}" srcOrd="3" destOrd="0" presId="urn:microsoft.com/office/officeart/2005/8/layout/vList2"/>
    <dgm:cxn modelId="{47636FA3-36B2-46B1-9C7A-810A53EBC430}" type="presParOf" srcId="{FEF84D3A-3318-431C-AA6F-74622BB4E8BF}" destId="{0ADD9339-7151-4AC5-87D3-9BF2A6559757}" srcOrd="4" destOrd="0" presId="urn:microsoft.com/office/officeart/2005/8/layout/vList2"/>
    <dgm:cxn modelId="{8EC582A1-ABA9-471A-858F-B447D55D3AC6}" type="presParOf" srcId="{FEF84D3A-3318-431C-AA6F-74622BB4E8BF}" destId="{889E680E-43E7-4F06-9232-C1F096924301}" srcOrd="5" destOrd="0" presId="urn:microsoft.com/office/officeart/2005/8/layout/vList2"/>
    <dgm:cxn modelId="{3F74C7D7-95E1-4CAB-B70E-900099E2EA39}" type="presParOf" srcId="{FEF84D3A-3318-431C-AA6F-74622BB4E8BF}" destId="{16F63A69-6083-4435-8DDA-BD658823D197}" srcOrd="6" destOrd="0" presId="urn:microsoft.com/office/officeart/2005/8/layout/vList2"/>
    <dgm:cxn modelId="{4D7E5A0B-E259-4B5A-8672-7255B88AF395}" type="presParOf" srcId="{FEF84D3A-3318-431C-AA6F-74622BB4E8BF}" destId="{5DF1EDD4-C5F9-4623-AF22-6D57EA5EA85E}" srcOrd="7" destOrd="0" presId="urn:microsoft.com/office/officeart/2005/8/layout/vList2"/>
    <dgm:cxn modelId="{626CE3E5-AAD9-4AAC-8A50-CD1E7DCF7903}" type="presParOf" srcId="{FEF84D3A-3318-431C-AA6F-74622BB4E8BF}" destId="{D8D569C8-1EA4-4532-A17B-54A30A0837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A3269-DA1B-4C5F-8E4A-331FAC14F5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2C3D8D-703D-4180-9D16-344EF57AEED3}">
      <dgm:prSet phldrT="[Testo]"/>
      <dgm:spPr>
        <a:blipFill rotWithShape="1">
          <a:blip xmlns:r="http://schemas.openxmlformats.org/officeDocument/2006/relationships" r:embed="rId1"/>
          <a:stretch>
            <a:fillRect l="-21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CEEF5A06-52AC-4769-A790-B10242362C7C}" type="parTrans" cxnId="{D1C3F399-92B9-4C3A-BB61-6314CBC2ED94}">
      <dgm:prSet/>
      <dgm:spPr/>
      <dgm:t>
        <a:bodyPr/>
        <a:lstStyle/>
        <a:p>
          <a:endParaRPr lang="it-IT"/>
        </a:p>
      </dgm:t>
    </dgm:pt>
    <dgm:pt modelId="{A822ED3C-0760-4A05-B21B-6E550CAF3312}" type="sibTrans" cxnId="{D1C3F399-92B9-4C3A-BB61-6314CBC2ED94}">
      <dgm:prSet/>
      <dgm:spPr/>
      <dgm:t>
        <a:bodyPr/>
        <a:lstStyle/>
        <a:p>
          <a:endParaRPr lang="it-IT"/>
        </a:p>
      </dgm:t>
    </dgm:pt>
    <dgm:pt modelId="{62D72479-5320-4C26-BA7D-3F4604B8125A}">
      <dgm:prSet phldrT="[Testo]" phldr="1"/>
      <dgm:spPr/>
      <dgm:t>
        <a:bodyPr/>
        <a:lstStyle/>
        <a:p>
          <a:endParaRPr lang="it-IT" dirty="0"/>
        </a:p>
      </dgm:t>
    </dgm:pt>
    <dgm:pt modelId="{ADC07235-4AC8-4575-A671-3397580CAEA0}" type="parTrans" cxnId="{9801452B-9A1A-4FD6-BA80-AA606E469B03}">
      <dgm:prSet/>
      <dgm:spPr/>
      <dgm:t>
        <a:bodyPr/>
        <a:lstStyle/>
        <a:p>
          <a:endParaRPr lang="it-IT"/>
        </a:p>
      </dgm:t>
    </dgm:pt>
    <dgm:pt modelId="{A0ACC35B-DD1A-4110-9683-90A8C81E094D}" type="sibTrans" cxnId="{9801452B-9A1A-4FD6-BA80-AA606E469B03}">
      <dgm:prSet/>
      <dgm:spPr/>
      <dgm:t>
        <a:bodyPr/>
        <a:lstStyle/>
        <a:p>
          <a:endParaRPr lang="it-IT"/>
        </a:p>
      </dgm:t>
    </dgm:pt>
    <dgm:pt modelId="{5BA78DA0-807E-4FD4-9FA5-63C7105408AE}">
      <dgm:prSet phldrT="[Testo]"/>
      <dgm:spPr>
        <a:blipFill rotWithShape="1">
          <a:blip xmlns:r="http://schemas.openxmlformats.org/officeDocument/2006/relationships" r:embed="rId2"/>
          <a:stretch>
            <a:fillRect l="-215" b="-1081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AA8E2466-FFD0-4863-B5A7-D5D4D534FEA0}" type="parTrans" cxnId="{6B71ADF8-029F-46D5-B891-6888857B60E1}">
      <dgm:prSet/>
      <dgm:spPr/>
      <dgm:t>
        <a:bodyPr/>
        <a:lstStyle/>
        <a:p>
          <a:endParaRPr lang="it-IT"/>
        </a:p>
      </dgm:t>
    </dgm:pt>
    <dgm:pt modelId="{1BFAB4DD-1584-4D1E-BF0D-78BBBBAEA79E}" type="sibTrans" cxnId="{6B71ADF8-029F-46D5-B891-6888857B60E1}">
      <dgm:prSet/>
      <dgm:spPr/>
      <dgm:t>
        <a:bodyPr/>
        <a:lstStyle/>
        <a:p>
          <a:endParaRPr lang="it-IT"/>
        </a:p>
      </dgm:t>
    </dgm:pt>
    <dgm:pt modelId="{54C5209C-91CA-4C35-BF88-9F86BBD8CBF1}">
      <dgm:prSet phldrT="[Testo]" phldr="1"/>
      <dgm:spPr/>
      <dgm:t>
        <a:bodyPr/>
        <a:lstStyle/>
        <a:p>
          <a:endParaRPr lang="it-IT"/>
        </a:p>
      </dgm:t>
    </dgm:pt>
    <dgm:pt modelId="{3B8E7852-9DA6-421E-9860-A50BC97FB161}" type="parTrans" cxnId="{3B6B3CBD-0A1D-451F-BF89-E8FF44BE5324}">
      <dgm:prSet/>
      <dgm:spPr/>
      <dgm:t>
        <a:bodyPr/>
        <a:lstStyle/>
        <a:p>
          <a:endParaRPr lang="it-IT"/>
        </a:p>
      </dgm:t>
    </dgm:pt>
    <dgm:pt modelId="{2577ED1B-BAAB-439D-9BAB-567932CD644C}" type="sibTrans" cxnId="{3B6B3CBD-0A1D-451F-BF89-E8FF44BE5324}">
      <dgm:prSet/>
      <dgm:spPr/>
      <dgm:t>
        <a:bodyPr/>
        <a:lstStyle/>
        <a:p>
          <a:endParaRPr lang="it-IT"/>
        </a:p>
      </dgm:t>
    </dgm:pt>
    <dgm:pt modelId="{BFC77089-8025-4EFC-9930-BEB4608AA0A7}">
      <dgm:prSet/>
      <dgm:spPr>
        <a:blipFill rotWithShape="1">
          <a:blip xmlns:r="http://schemas.openxmlformats.org/officeDocument/2006/relationships" r:embed="rId3"/>
          <a:stretch>
            <a:fillRect l="-21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8533AC36-3275-49DC-8C16-3C08093AA52D}" type="parTrans" cxnId="{EA56EC4D-2786-4088-B504-98955FF4415B}">
      <dgm:prSet/>
      <dgm:spPr/>
      <dgm:t>
        <a:bodyPr/>
        <a:lstStyle/>
        <a:p>
          <a:endParaRPr lang="it-IT"/>
        </a:p>
      </dgm:t>
    </dgm:pt>
    <dgm:pt modelId="{3BF8455B-3132-4962-BABC-F2056244CC6B}" type="sibTrans" cxnId="{EA56EC4D-2786-4088-B504-98955FF4415B}">
      <dgm:prSet/>
      <dgm:spPr/>
      <dgm:t>
        <a:bodyPr/>
        <a:lstStyle/>
        <a:p>
          <a:endParaRPr lang="it-IT"/>
        </a:p>
      </dgm:t>
    </dgm:pt>
    <dgm:pt modelId="{11835D6A-7E2C-4E9C-9442-EBF64142364B}">
      <dgm:prSet/>
      <dgm:spPr>
        <a:blipFill rotWithShape="1">
          <a:blip xmlns:r="http://schemas.openxmlformats.org/officeDocument/2006/relationships" r:embed="rId4"/>
          <a:stretch>
            <a:fillRect l="-21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FF974AE8-8208-4F5F-9C94-07D581C92995}" type="parTrans" cxnId="{F0FED070-1AF2-48A1-B2C8-F1FB8F0D0FAB}">
      <dgm:prSet/>
      <dgm:spPr/>
      <dgm:t>
        <a:bodyPr/>
        <a:lstStyle/>
        <a:p>
          <a:endParaRPr lang="it-IT"/>
        </a:p>
      </dgm:t>
    </dgm:pt>
    <dgm:pt modelId="{86804C8B-96AB-41C5-BA24-84AF182C9835}" type="sibTrans" cxnId="{F0FED070-1AF2-48A1-B2C8-F1FB8F0D0FAB}">
      <dgm:prSet/>
      <dgm:spPr/>
      <dgm:t>
        <a:bodyPr/>
        <a:lstStyle/>
        <a:p>
          <a:endParaRPr lang="it-IT"/>
        </a:p>
      </dgm:t>
    </dgm:pt>
    <dgm:pt modelId="{04D4AAE2-F46B-44E6-B4D0-39AFA780BAEE}">
      <dgm:prSet/>
      <dgm:spPr>
        <a:blipFill rotWithShape="1">
          <a:blip xmlns:r="http://schemas.openxmlformats.org/officeDocument/2006/relationships" r:embed="rId5"/>
          <a:stretch>
            <a:fillRect l="-215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69C73209-5F20-416F-B176-B0E6766039EE}" type="parTrans" cxnId="{524D6EC2-5248-4CD2-B2BC-2ECA1531552E}">
      <dgm:prSet/>
      <dgm:spPr/>
      <dgm:t>
        <a:bodyPr/>
        <a:lstStyle/>
        <a:p>
          <a:endParaRPr lang="it-IT"/>
        </a:p>
      </dgm:t>
    </dgm:pt>
    <dgm:pt modelId="{1FF7AE3F-79C7-49C3-AE4A-2CC03F36B8AA}" type="sibTrans" cxnId="{524D6EC2-5248-4CD2-B2BC-2ECA1531552E}">
      <dgm:prSet/>
      <dgm:spPr/>
      <dgm:t>
        <a:bodyPr/>
        <a:lstStyle/>
        <a:p>
          <a:endParaRPr lang="it-IT"/>
        </a:p>
      </dgm:t>
    </dgm:pt>
    <dgm:pt modelId="{FEF84D3A-3318-431C-AA6F-74622BB4E8BF}" type="pres">
      <dgm:prSet presAssocID="{321A3269-DA1B-4C5F-8E4A-331FAC14F5AD}" presName="linear" presStyleCnt="0">
        <dgm:presLayoutVars>
          <dgm:animLvl val="lvl"/>
          <dgm:resizeHandles val="exact"/>
        </dgm:presLayoutVars>
      </dgm:prSet>
      <dgm:spPr/>
    </dgm:pt>
    <dgm:pt modelId="{4689F90B-7E9F-43BA-B710-678325EB491A}" type="pres">
      <dgm:prSet presAssocID="{162C3D8D-703D-4180-9D16-344EF57AEED3}" presName="parentText" presStyleLbl="node1" presStyleIdx="0" presStyleCnt="5" custLinFactNeighborX="886" custLinFactNeighborY="14523">
        <dgm:presLayoutVars>
          <dgm:chMax val="0"/>
          <dgm:bulletEnabled val="1"/>
        </dgm:presLayoutVars>
      </dgm:prSet>
      <dgm:spPr/>
    </dgm:pt>
    <dgm:pt modelId="{8B3FF397-0088-4A0B-A80B-628D2CD8458B}" type="pres">
      <dgm:prSet presAssocID="{162C3D8D-703D-4180-9D16-344EF57AEED3}" presName="childText" presStyleLbl="revTx" presStyleIdx="0" presStyleCnt="2">
        <dgm:presLayoutVars>
          <dgm:bulletEnabled val="1"/>
        </dgm:presLayoutVars>
      </dgm:prSet>
      <dgm:spPr/>
    </dgm:pt>
    <dgm:pt modelId="{491D84C0-754A-4403-B9FF-3CEE9E4536A0}" type="pres">
      <dgm:prSet presAssocID="{5BA78DA0-807E-4FD4-9FA5-63C7105408AE}" presName="parentText" presStyleLbl="node1" presStyleIdx="1" presStyleCnt="5" custLinFactNeighborX="1876" custLinFactNeighborY="-6248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9FB12A-80AC-4487-B9DA-4135BA0F3EAE}" type="pres">
      <dgm:prSet presAssocID="{5BA78DA0-807E-4FD4-9FA5-63C7105408AE}" presName="childText" presStyleLbl="revTx" presStyleIdx="1" presStyleCnt="2">
        <dgm:presLayoutVars>
          <dgm:bulletEnabled val="1"/>
        </dgm:presLayoutVars>
      </dgm:prSet>
      <dgm:spPr/>
    </dgm:pt>
    <dgm:pt modelId="{0ADD9339-7151-4AC5-87D3-9BF2A6559757}" type="pres">
      <dgm:prSet presAssocID="{BFC77089-8025-4EFC-9930-BEB4608AA0A7}" presName="parentText" presStyleLbl="node1" presStyleIdx="2" presStyleCnt="5" custLinFactY="-31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9E680E-43E7-4F06-9232-C1F096924301}" type="pres">
      <dgm:prSet presAssocID="{3BF8455B-3132-4962-BABC-F2056244CC6B}" presName="spacer" presStyleCnt="0"/>
      <dgm:spPr/>
    </dgm:pt>
    <dgm:pt modelId="{16F63A69-6083-4435-8DDA-BD658823D197}" type="pres">
      <dgm:prSet presAssocID="{11835D6A-7E2C-4E9C-9442-EBF64142364B}" presName="parentText" presStyleLbl="node1" presStyleIdx="3" presStyleCnt="5" custLinFactY="-258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F1EDD4-C5F9-4623-AF22-6D57EA5EA85E}" type="pres">
      <dgm:prSet presAssocID="{86804C8B-96AB-41C5-BA24-84AF182C9835}" presName="spacer" presStyleCnt="0"/>
      <dgm:spPr/>
    </dgm:pt>
    <dgm:pt modelId="{D8D569C8-1EA4-4532-A17B-54A30A08372D}" type="pres">
      <dgm:prSet presAssocID="{04D4AAE2-F46B-44E6-B4D0-39AFA780BAEE}" presName="parentText" presStyleLbl="node1" presStyleIdx="4" presStyleCnt="5" custLinFactY="-20050" custLinFactNeighborY="-100000">
        <dgm:presLayoutVars>
          <dgm:chMax val="0"/>
          <dgm:bulletEnabled val="1"/>
        </dgm:presLayoutVars>
      </dgm:prSet>
      <dgm:spPr/>
    </dgm:pt>
  </dgm:ptLst>
  <dgm:cxnLst>
    <dgm:cxn modelId="{EA56EC4D-2786-4088-B504-98955FF4415B}" srcId="{321A3269-DA1B-4C5F-8E4A-331FAC14F5AD}" destId="{BFC77089-8025-4EFC-9930-BEB4608AA0A7}" srcOrd="2" destOrd="0" parTransId="{8533AC36-3275-49DC-8C16-3C08093AA52D}" sibTransId="{3BF8455B-3132-4962-BABC-F2056244CC6B}"/>
    <dgm:cxn modelId="{524D6EC2-5248-4CD2-B2BC-2ECA1531552E}" srcId="{321A3269-DA1B-4C5F-8E4A-331FAC14F5AD}" destId="{04D4AAE2-F46B-44E6-B4D0-39AFA780BAEE}" srcOrd="4" destOrd="0" parTransId="{69C73209-5F20-416F-B176-B0E6766039EE}" sibTransId="{1FF7AE3F-79C7-49C3-AE4A-2CC03F36B8AA}"/>
    <dgm:cxn modelId="{6B71ADF8-029F-46D5-B891-6888857B60E1}" srcId="{321A3269-DA1B-4C5F-8E4A-331FAC14F5AD}" destId="{5BA78DA0-807E-4FD4-9FA5-63C7105408AE}" srcOrd="1" destOrd="0" parTransId="{AA8E2466-FFD0-4863-B5A7-D5D4D534FEA0}" sibTransId="{1BFAB4DD-1584-4D1E-BF0D-78BBBBAEA79E}"/>
    <dgm:cxn modelId="{4C2334F4-FD5C-412C-A74A-E97162BE20FA}" type="presOf" srcId="{62D72479-5320-4C26-BA7D-3F4604B8125A}" destId="{8B3FF397-0088-4A0B-A80B-628D2CD8458B}" srcOrd="0" destOrd="0" presId="urn:microsoft.com/office/officeart/2005/8/layout/vList2"/>
    <dgm:cxn modelId="{E1C35128-A5C7-44B5-828F-763F7D60D1C4}" type="presOf" srcId="{5BA78DA0-807E-4FD4-9FA5-63C7105408AE}" destId="{491D84C0-754A-4403-B9FF-3CEE9E4536A0}" srcOrd="0" destOrd="0" presId="urn:microsoft.com/office/officeart/2005/8/layout/vList2"/>
    <dgm:cxn modelId="{A94F2D73-162E-419C-9B0E-F0E55DD9C669}" type="presOf" srcId="{54C5209C-91CA-4C35-BF88-9F86BBD8CBF1}" destId="{499FB12A-80AC-4487-B9DA-4135BA0F3EAE}" srcOrd="0" destOrd="0" presId="urn:microsoft.com/office/officeart/2005/8/layout/vList2"/>
    <dgm:cxn modelId="{B1FDA875-E3E3-4A4B-B292-5F99A353351D}" type="presOf" srcId="{BFC77089-8025-4EFC-9930-BEB4608AA0A7}" destId="{0ADD9339-7151-4AC5-87D3-9BF2A6559757}" srcOrd="0" destOrd="0" presId="urn:microsoft.com/office/officeart/2005/8/layout/vList2"/>
    <dgm:cxn modelId="{D1C3F399-92B9-4C3A-BB61-6314CBC2ED94}" srcId="{321A3269-DA1B-4C5F-8E4A-331FAC14F5AD}" destId="{162C3D8D-703D-4180-9D16-344EF57AEED3}" srcOrd="0" destOrd="0" parTransId="{CEEF5A06-52AC-4769-A790-B10242362C7C}" sibTransId="{A822ED3C-0760-4A05-B21B-6E550CAF3312}"/>
    <dgm:cxn modelId="{5CA88636-EBC8-465B-8823-9CA13BC3B70B}" type="presOf" srcId="{162C3D8D-703D-4180-9D16-344EF57AEED3}" destId="{4689F90B-7E9F-43BA-B710-678325EB491A}" srcOrd="0" destOrd="0" presId="urn:microsoft.com/office/officeart/2005/8/layout/vList2"/>
    <dgm:cxn modelId="{3B6B3CBD-0A1D-451F-BF89-E8FF44BE5324}" srcId="{5BA78DA0-807E-4FD4-9FA5-63C7105408AE}" destId="{54C5209C-91CA-4C35-BF88-9F86BBD8CBF1}" srcOrd="0" destOrd="0" parTransId="{3B8E7852-9DA6-421E-9860-A50BC97FB161}" sibTransId="{2577ED1B-BAAB-439D-9BAB-567932CD644C}"/>
    <dgm:cxn modelId="{9801452B-9A1A-4FD6-BA80-AA606E469B03}" srcId="{162C3D8D-703D-4180-9D16-344EF57AEED3}" destId="{62D72479-5320-4C26-BA7D-3F4604B8125A}" srcOrd="0" destOrd="0" parTransId="{ADC07235-4AC8-4575-A671-3397580CAEA0}" sibTransId="{A0ACC35B-DD1A-4110-9683-90A8C81E094D}"/>
    <dgm:cxn modelId="{D6472B53-2544-4C68-AA76-ABCFF8140173}" type="presOf" srcId="{321A3269-DA1B-4C5F-8E4A-331FAC14F5AD}" destId="{FEF84D3A-3318-431C-AA6F-74622BB4E8BF}" srcOrd="0" destOrd="0" presId="urn:microsoft.com/office/officeart/2005/8/layout/vList2"/>
    <dgm:cxn modelId="{E039BA4B-6BC3-4FF0-8EC2-989409590902}" type="presOf" srcId="{04D4AAE2-F46B-44E6-B4D0-39AFA780BAEE}" destId="{D8D569C8-1EA4-4532-A17B-54A30A08372D}" srcOrd="0" destOrd="0" presId="urn:microsoft.com/office/officeart/2005/8/layout/vList2"/>
    <dgm:cxn modelId="{F0FED070-1AF2-48A1-B2C8-F1FB8F0D0FAB}" srcId="{321A3269-DA1B-4C5F-8E4A-331FAC14F5AD}" destId="{11835D6A-7E2C-4E9C-9442-EBF64142364B}" srcOrd="3" destOrd="0" parTransId="{FF974AE8-8208-4F5F-9C94-07D581C92995}" sibTransId="{86804C8B-96AB-41C5-BA24-84AF182C9835}"/>
    <dgm:cxn modelId="{71433AEA-B156-4F11-9B4E-D9EC11815176}" type="presOf" srcId="{11835D6A-7E2C-4E9C-9442-EBF64142364B}" destId="{16F63A69-6083-4435-8DDA-BD658823D197}" srcOrd="0" destOrd="0" presId="urn:microsoft.com/office/officeart/2005/8/layout/vList2"/>
    <dgm:cxn modelId="{2E724C41-441E-4DC8-8FFD-DDA5BDE27545}" type="presParOf" srcId="{FEF84D3A-3318-431C-AA6F-74622BB4E8BF}" destId="{4689F90B-7E9F-43BA-B710-678325EB491A}" srcOrd="0" destOrd="0" presId="urn:microsoft.com/office/officeart/2005/8/layout/vList2"/>
    <dgm:cxn modelId="{AA5C26CB-9C3B-454C-AB3F-D13EDAE2093A}" type="presParOf" srcId="{FEF84D3A-3318-431C-AA6F-74622BB4E8BF}" destId="{8B3FF397-0088-4A0B-A80B-628D2CD8458B}" srcOrd="1" destOrd="0" presId="urn:microsoft.com/office/officeart/2005/8/layout/vList2"/>
    <dgm:cxn modelId="{C51A19E5-F5F5-41CA-864B-C57CF6E34A8A}" type="presParOf" srcId="{FEF84D3A-3318-431C-AA6F-74622BB4E8BF}" destId="{491D84C0-754A-4403-B9FF-3CEE9E4536A0}" srcOrd="2" destOrd="0" presId="urn:microsoft.com/office/officeart/2005/8/layout/vList2"/>
    <dgm:cxn modelId="{4A13A81D-5909-4936-B35B-5EA4F361B99F}" type="presParOf" srcId="{FEF84D3A-3318-431C-AA6F-74622BB4E8BF}" destId="{499FB12A-80AC-4487-B9DA-4135BA0F3EAE}" srcOrd="3" destOrd="0" presId="urn:microsoft.com/office/officeart/2005/8/layout/vList2"/>
    <dgm:cxn modelId="{47636FA3-36B2-46B1-9C7A-810A53EBC430}" type="presParOf" srcId="{FEF84D3A-3318-431C-AA6F-74622BB4E8BF}" destId="{0ADD9339-7151-4AC5-87D3-9BF2A6559757}" srcOrd="4" destOrd="0" presId="urn:microsoft.com/office/officeart/2005/8/layout/vList2"/>
    <dgm:cxn modelId="{8EC582A1-ABA9-471A-858F-B447D55D3AC6}" type="presParOf" srcId="{FEF84D3A-3318-431C-AA6F-74622BB4E8BF}" destId="{889E680E-43E7-4F06-9232-C1F096924301}" srcOrd="5" destOrd="0" presId="urn:microsoft.com/office/officeart/2005/8/layout/vList2"/>
    <dgm:cxn modelId="{3F74C7D7-95E1-4CAB-B70E-900099E2EA39}" type="presParOf" srcId="{FEF84D3A-3318-431C-AA6F-74622BB4E8BF}" destId="{16F63A69-6083-4435-8DDA-BD658823D197}" srcOrd="6" destOrd="0" presId="urn:microsoft.com/office/officeart/2005/8/layout/vList2"/>
    <dgm:cxn modelId="{4D7E5A0B-E259-4B5A-8672-7255B88AF395}" type="presParOf" srcId="{FEF84D3A-3318-431C-AA6F-74622BB4E8BF}" destId="{5DF1EDD4-C5F9-4623-AF22-6D57EA5EA85E}" srcOrd="7" destOrd="0" presId="urn:microsoft.com/office/officeart/2005/8/layout/vList2"/>
    <dgm:cxn modelId="{626CE3E5-AAD9-4AAC-8A50-CD1E7DCF7903}" type="presParOf" srcId="{FEF84D3A-3318-431C-AA6F-74622BB4E8BF}" destId="{D8D569C8-1EA4-4532-A17B-54A30A08372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9F90B-7E9F-43BA-B710-678325EB491A}">
      <dsp:nvSpPr>
        <dsp:cNvPr id="0" name=""/>
        <dsp:cNvSpPr/>
      </dsp:nvSpPr>
      <dsp:spPr>
        <a:xfrm>
          <a:off x="0" y="106843"/>
          <a:ext cx="8496944" cy="11027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2">
                  <a:lumMod val="75000"/>
                </a:schemeClr>
              </a:solidFill>
            </a:rPr>
            <a:t>Se il numeratore è uguale al denominatore il valore della divisione è 1  es.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</m:ctrlPr>
                </m:fPr>
                <m:num>
                  <m: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  <m:t>𝟒</m:t>
                  </m:r>
                </m:num>
                <m:den>
                  <m: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  <m:t>𝟒</m:t>
                  </m:r>
                </m:den>
              </m:f>
            </m:oMath>
          </a14:m>
          <a:endParaRPr lang="it-IT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831" y="160674"/>
        <a:ext cx="8389282" cy="995063"/>
      </dsp:txXfrm>
    </dsp:sp>
    <dsp:sp modelId="{8B3FF397-0088-4A0B-A80B-628D2CD8458B}">
      <dsp:nvSpPr>
        <dsp:cNvPr id="0" name=""/>
        <dsp:cNvSpPr/>
      </dsp:nvSpPr>
      <dsp:spPr>
        <a:xfrm>
          <a:off x="0" y="1161468"/>
          <a:ext cx="849694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600" kern="1200" dirty="0"/>
        </a:p>
      </dsp:txBody>
      <dsp:txXfrm>
        <a:off x="0" y="1161468"/>
        <a:ext cx="8496944" cy="331200"/>
      </dsp:txXfrm>
    </dsp:sp>
    <dsp:sp modelId="{491D84C0-754A-4403-B9FF-3CEE9E4536A0}">
      <dsp:nvSpPr>
        <dsp:cNvPr id="0" name=""/>
        <dsp:cNvSpPr/>
      </dsp:nvSpPr>
      <dsp:spPr>
        <a:xfrm>
          <a:off x="0" y="1285711"/>
          <a:ext cx="8496944" cy="110272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2">
                  <a:lumMod val="75000"/>
                </a:schemeClr>
              </a:solidFill>
            </a:rPr>
            <a:t>Se il denominatore è 1 il valore della divisione è uguale al numeratore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</m:ctrlPr>
                </m:fPr>
                <m:num>
                  <m: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  <m:t>𝟓</m:t>
                  </m:r>
                </m:num>
                <m:den>
                  <m:r>
                    <a:rPr lang="it-IT" sz="2000" b="1" i="1" kern="1200" smtClean="0">
                      <a:solidFill>
                        <a:schemeClr val="tx2">
                          <a:lumMod val="75000"/>
                        </a:schemeClr>
                      </a:solidFill>
                      <a:latin typeface="Cambria Math"/>
                    </a:rPr>
                    <m:t>𝟏</m:t>
                  </m:r>
                </m:den>
              </m:f>
            </m:oMath>
          </a14:m>
          <a:r>
            <a:rPr lang="it-IT" sz="2000" b="1" kern="1200" dirty="0" smtClean="0">
              <a:solidFill>
                <a:schemeClr val="tx2">
                  <a:lumMod val="75000"/>
                </a:schemeClr>
              </a:solidFill>
            </a:rPr>
            <a:t> = 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2">
                  <a:lumMod val="75000"/>
                </a:schemeClr>
              </a:solidFill>
            </a:rPr>
            <a:t>1 non si scrive!!!</a:t>
          </a:r>
          <a:endParaRPr lang="it-IT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831" y="1339542"/>
        <a:ext cx="8389282" cy="995063"/>
      </dsp:txXfrm>
    </dsp:sp>
    <dsp:sp modelId="{499FB12A-80AC-4487-B9DA-4135BA0F3EAE}">
      <dsp:nvSpPr>
        <dsp:cNvPr id="0" name=""/>
        <dsp:cNvSpPr/>
      </dsp:nvSpPr>
      <dsp:spPr>
        <a:xfrm>
          <a:off x="0" y="2595393"/>
          <a:ext cx="849694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600" kern="1200"/>
        </a:p>
      </dsp:txBody>
      <dsp:txXfrm>
        <a:off x="0" y="2595393"/>
        <a:ext cx="8496944" cy="331200"/>
      </dsp:txXfrm>
    </dsp:sp>
    <dsp:sp modelId="{0ADD9339-7151-4AC5-87D3-9BF2A6559757}">
      <dsp:nvSpPr>
        <dsp:cNvPr id="0" name=""/>
        <dsp:cNvSpPr/>
      </dsp:nvSpPr>
      <dsp:spPr>
        <a:xfrm>
          <a:off x="0" y="2520278"/>
          <a:ext cx="8496944" cy="110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Se </a:t>
          </a:r>
          <a:r>
            <a:rPr lang="it-IT" sz="2000" b="1" kern="1200" smtClean="0">
              <a:solidFill>
                <a:schemeClr val="tx1"/>
              </a:solidFill>
            </a:rPr>
            <a:t>il denominatore è </a:t>
          </a:r>
          <a:r>
            <a:rPr lang="it-IT" sz="2000" b="1" kern="1200" dirty="0" smtClean="0">
              <a:solidFill>
                <a:schemeClr val="tx1"/>
              </a:solidFill>
            </a:rPr>
            <a:t>zero la frazione si dice IMPOSSIBILE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fPr>
                <m:num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𝟔</m:t>
                  </m:r>
                </m:num>
                <m:den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𝟎</m:t>
                  </m:r>
                </m:den>
              </m:f>
            </m:oMath>
          </a14:m>
          <a:endParaRPr lang="it-IT" sz="2000" b="1" kern="1200" dirty="0">
            <a:solidFill>
              <a:schemeClr val="tx1"/>
            </a:solidFill>
          </a:endParaRPr>
        </a:p>
      </dsp:txBody>
      <dsp:txXfrm>
        <a:off x="53831" y="2574109"/>
        <a:ext cx="8389282" cy="995063"/>
      </dsp:txXfrm>
    </dsp:sp>
    <dsp:sp modelId="{16F63A69-6083-4435-8DDA-BD658823D197}">
      <dsp:nvSpPr>
        <dsp:cNvPr id="0" name=""/>
        <dsp:cNvSpPr/>
      </dsp:nvSpPr>
      <dsp:spPr>
        <a:xfrm>
          <a:off x="0" y="3744418"/>
          <a:ext cx="8496944" cy="110272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Se il numeratore è zero il valore della divisione è zero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fPr>
                <m:num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𝟎</m:t>
                  </m:r>
                </m:num>
                <m:den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𝟔</m:t>
                  </m:r>
                </m:den>
              </m:f>
            </m:oMath>
          </a14:m>
          <a:r>
            <a:rPr lang="it-IT" sz="2000" b="1" kern="1200" dirty="0" smtClean="0">
              <a:solidFill>
                <a:schemeClr val="tx1"/>
              </a:solidFill>
            </a:rPr>
            <a:t> </a:t>
          </a:r>
          <a:endParaRPr lang="it-IT" sz="2000" b="1" kern="1200" dirty="0">
            <a:solidFill>
              <a:schemeClr val="tx1"/>
            </a:solidFill>
          </a:endParaRPr>
        </a:p>
      </dsp:txBody>
      <dsp:txXfrm>
        <a:off x="53831" y="3798249"/>
        <a:ext cx="8389282" cy="995063"/>
      </dsp:txXfrm>
    </dsp:sp>
    <dsp:sp modelId="{D8D569C8-1EA4-4532-A17B-54A30A08372D}">
      <dsp:nvSpPr>
        <dsp:cNvPr id="0" name=""/>
        <dsp:cNvSpPr/>
      </dsp:nvSpPr>
      <dsp:spPr>
        <a:xfrm>
          <a:off x="0" y="4968547"/>
          <a:ext cx="8496944" cy="110272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</a:rPr>
            <a:t>Se numeratore e denominatore sono uguali a zero la frazione si dice INDETERMINATA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fPr>
                <m:num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𝟎</m:t>
                  </m:r>
                </m:num>
                <m:den>
                  <m:r>
                    <a:rPr lang="it-IT" sz="2000" b="1" i="1" kern="1200" smtClean="0">
                      <a:solidFill>
                        <a:schemeClr val="tx1"/>
                      </a:solidFill>
                      <a:latin typeface="Cambria Math"/>
                    </a:rPr>
                    <m:t>𝟎</m:t>
                  </m:r>
                </m:den>
              </m:f>
            </m:oMath>
          </a14:m>
          <a:endParaRPr lang="it-IT" sz="2000" b="1" kern="1200" dirty="0">
            <a:solidFill>
              <a:schemeClr val="tx1"/>
            </a:solidFill>
          </a:endParaRPr>
        </a:p>
      </dsp:txBody>
      <dsp:txXfrm>
        <a:off x="53831" y="5022378"/>
        <a:ext cx="8389282" cy="99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5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34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11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71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48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4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8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16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4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9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024E-4F03-4F60-A16D-FD47C4D1C03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CFAC-0292-4297-A3C1-7DA52D4439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83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752600"/>
          </a:xfrm>
        </p:spPr>
        <p:txBody>
          <a:bodyPr/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Prof.ssa Grazia Paladino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02217" y="2505670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frazioni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pixabay.com/static/uploads/photo/2012/04/11/11/43/addition-27646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188"/>
            <a:ext cx="1896854" cy="17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ixabay.com/static/uploads/photo/2015/02/06/03/07/orange-625707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4"/>
          <a:stretch/>
        </p:blipFill>
        <p:spPr bwMode="auto">
          <a:xfrm rot="897195">
            <a:off x="6257586" y="463487"/>
            <a:ext cx="2446518" cy="23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zza, Italiano, Fast Food, Formaggio, Fet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/>
          <a:stretch/>
        </p:blipFill>
        <p:spPr bwMode="auto">
          <a:xfrm rot="20665201">
            <a:off x="451180" y="331294"/>
            <a:ext cx="2420997" cy="23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ixabay.com/static/uploads/photo/2014/11/09/21/53/chocolate-bar-524263_64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7" y="3573016"/>
            <a:ext cx="3960440" cy="17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7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Operiamo su un intero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55576" y="1996214"/>
            <a:ext cx="3600400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0"/>
            <a:endCxn id="5" idx="2"/>
          </p:cNvCxnSpPr>
          <p:nvPr/>
        </p:nvCxnSpPr>
        <p:spPr>
          <a:xfrm>
            <a:off x="2555776" y="1996214"/>
            <a:ext cx="0" cy="8640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55576" y="1996214"/>
            <a:ext cx="1800200" cy="8640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>
              <a:xfrm>
                <a:off x="755576" y="3013759"/>
                <a:ext cx="2286000" cy="783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13759"/>
                <a:ext cx="2286000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edupic.net/Images/Fractions/Thumbs/3_8ths_circ_gr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21" y="1844824"/>
            <a:ext cx="190441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4" descr="Risultati immagini per 3/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578655" cy="7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e 21"/>
          <p:cNvSpPr/>
          <p:nvPr/>
        </p:nvSpPr>
        <p:spPr>
          <a:xfrm>
            <a:off x="5125521" y="1844824"/>
            <a:ext cx="1872208" cy="18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 descr="http://bagatin.altervista.org/matventidue/domandaun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6501" r="12240" b="9464"/>
          <a:stretch/>
        </p:blipFill>
        <p:spPr bwMode="auto">
          <a:xfrm>
            <a:off x="849268" y="4374733"/>
            <a:ext cx="2241755" cy="16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tangolo 22"/>
              <p:cNvSpPr/>
              <p:nvPr/>
            </p:nvSpPr>
            <p:spPr>
              <a:xfrm>
                <a:off x="3419872" y="4743585"/>
                <a:ext cx="622286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/>
                          </m:ctrlPr>
                        </m:fPr>
                        <m:num>
                          <m:r>
                            <a:rPr lang="it-IT" sz="2400" b="1" i="1"/>
                            <m:t>𝟓</m:t>
                          </m:r>
                        </m:num>
                        <m:den>
                          <m:r>
                            <a:rPr lang="it-IT" sz="2400" b="1" i="1"/>
                            <m:t>𝟏𝟐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743585"/>
                <a:ext cx="622286" cy="7913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tangolo 25"/>
          <p:cNvSpPr/>
          <p:nvPr/>
        </p:nvSpPr>
        <p:spPr>
          <a:xfrm>
            <a:off x="849268" y="4374733"/>
            <a:ext cx="2192308" cy="162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7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22" grpId="0" animBg="1"/>
      <p:bldP spid="2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come rappresentiamo una frazione che ha il numeratore più grande del denominatore?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egnaposto contenut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844824"/>
                <a:ext cx="4038600" cy="42813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 smtClean="0"/>
                  <a:t>Rappresentiamo la frazione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Cosa serve?</a:t>
                </a:r>
              </a:p>
              <a:p>
                <a:r>
                  <a:rPr lang="it-IT" dirty="0" smtClean="0"/>
                  <a:t>Un’altra pizza!</a:t>
                </a:r>
              </a:p>
              <a:p>
                <a:r>
                  <a:rPr lang="it-IT" dirty="0" smtClean="0"/>
                  <a:t>L’intero deve essere diviso in 4 parti quindi per avere la quinta fetta devo dividere un altro intero!</a:t>
                </a:r>
                <a:endParaRPr lang="it-IT" dirty="0"/>
              </a:p>
            </p:txBody>
          </p:sp>
        </mc:Choice>
        <mc:Fallback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844824"/>
                <a:ext cx="4038600" cy="4281339"/>
              </a:xfrm>
              <a:blipFill rotWithShape="1">
                <a:blip r:embed="rId2"/>
                <a:stretch>
                  <a:fillRect l="-2719" t="-2279" r="-34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scuolainfanziarogoredo.files.wordpress.com/2010/04/pizza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1439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uolainfanziarogoredo.files.wordpress.com/2010/04/pizza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1439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>
            <a:stCxn id="4098" idx="0"/>
            <a:endCxn id="4098" idx="2"/>
          </p:cNvCxnSpPr>
          <p:nvPr/>
        </p:nvCxnSpPr>
        <p:spPr>
          <a:xfrm>
            <a:off x="1611548" y="2132856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58745" y="3142263"/>
            <a:ext cx="21056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630742" y="4435817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77939" y="5445224"/>
            <a:ext cx="21056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79985" y="2466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1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820908" y="2466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2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51877" y="32849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3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39865" y="32849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4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74298" y="47251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5</a:t>
            </a:r>
            <a:endParaRPr lang="it-IT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3491880" y="3515816"/>
                <a:ext cx="576064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it-IT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15816"/>
                <a:ext cx="576064" cy="9077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8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egnaposto contenut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94271"/>
                <a:ext cx="1363960" cy="11087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it-IT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94271"/>
                <a:ext cx="1363960" cy="11087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Risultati immagini per rettangolo frazione improp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rettangolo frazione improp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6" name="Picture 6" descr="http://cdn-2.vivalascuola.it/o/j/come-rappresentare-una-frazione-impropria_fab47797c383ae5b7d043b8133b40f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800"/>
            <a:ext cx="3111897" cy="20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46550" y="4005064"/>
                <a:ext cx="1363960" cy="11087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it-IT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9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46550" y="4005064"/>
                <a:ext cx="1363960" cy="11087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0" name="Picture 10" descr="http://classequarta.bloog.it/files/2013/01/frazioni-poprie-improprie-apparent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2" r="42451" b="39802"/>
          <a:stretch/>
        </p:blipFill>
        <p:spPr bwMode="auto">
          <a:xfrm>
            <a:off x="307976" y="4055806"/>
            <a:ext cx="4165960" cy="10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1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81" name="Picture 9" descr="http://classequarta.bloog.it/files/2013/01/frazioni-poprie-improprie-appare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95187" cy="63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875" y="5375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casi di frazioni apparenti…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680520" cy="518457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numeratore è uguale al denominatore</a:t>
            </a:r>
          </a:p>
          <a:p>
            <a:endParaRPr lang="it-IT" dirty="0"/>
          </a:p>
          <a:p>
            <a:r>
              <a:rPr lang="it-IT" dirty="0" smtClean="0"/>
              <a:t>Il numeratore è un multiplo del denominatore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Quindi se il numeratore è multiplo del denominatore possiamo considerare la frazione al pari di una divisione senza resto</a:t>
            </a:r>
            <a:endParaRPr lang="it-IT" dirty="0"/>
          </a:p>
        </p:txBody>
      </p:sp>
      <p:pic>
        <p:nvPicPr>
          <p:cNvPr id="8194" name="Picture 2" descr="http://2.bp.blogspot.com/-Whf8MBEV0Fg/UH2qUds-mYI/AAAAAAAADtk/-d00lRn1g6U/s1600/Immagine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5"/>
          <a:stretch/>
        </p:blipFill>
        <p:spPr bwMode="auto">
          <a:xfrm>
            <a:off x="4355976" y="1196752"/>
            <a:ext cx="144940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1.bp.blogspot.com/__wa77chrZVg/RvkrvZhAUaI/AAAAAAAAARU/HFWruAE_8CM/s400/fraz_ap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9" y="3068960"/>
            <a:ext cx="51685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6012160" y="1473013"/>
                <a:ext cx="2016224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32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it-IT" sz="32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it-IT" sz="2400" b="1" dirty="0" smtClean="0"/>
                  <a:t> un intero</a:t>
                </a:r>
                <a:endParaRPr lang="it-IT" sz="2400" b="1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473013"/>
                <a:ext cx="2016224" cy="800027"/>
              </a:xfrm>
              <a:prstGeom prst="rect">
                <a:avLst/>
              </a:prstGeom>
              <a:blipFill rotWithShape="1">
                <a:blip r:embed="rId4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67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Segnaposto contenuto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640294"/>
                  </p:ext>
                </p:extLst>
              </p:nvPr>
            </p:nvGraphicFramePr>
            <p:xfrm>
              <a:off x="107504" y="116632"/>
              <a:ext cx="8496944" cy="64087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8" name="Segnaposto contenuto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640294"/>
                  </p:ext>
                </p:extLst>
              </p:nvPr>
            </p:nvGraphicFramePr>
            <p:xfrm>
              <a:off x="107504" y="116632"/>
              <a:ext cx="8496944" cy="64087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124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significato di frazione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1352" y="131003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Alla festa di compleanno di Paola ci sono 8 compagni di classe e una torta buonissima</a:t>
            </a:r>
          </a:p>
          <a:p>
            <a:r>
              <a:rPr lang="it-IT" dirty="0" smtClean="0"/>
              <a:t>La mamma sa che per non scontentare nessuno deve realizzare 8  </a:t>
            </a:r>
            <a:r>
              <a:rPr lang="it-IT" dirty="0"/>
              <a:t>fette </a:t>
            </a:r>
            <a:r>
              <a:rPr lang="it-IT" dirty="0" smtClean="0"/>
              <a:t>uguali</a:t>
            </a:r>
          </a:p>
          <a:p>
            <a:r>
              <a:rPr lang="it-IT" dirty="0" smtClean="0"/>
              <a:t>Cosa </a:t>
            </a:r>
            <a:r>
              <a:rPr lang="it-IT" dirty="0" smtClean="0"/>
              <a:t>fa la </a:t>
            </a:r>
            <a:r>
              <a:rPr lang="it-IT" dirty="0" smtClean="0"/>
              <a:t>mamma?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644008" y="2920751"/>
            <a:ext cx="4163194" cy="2504691"/>
            <a:chOff x="4139952" y="2796543"/>
            <a:chExt cx="4667250" cy="2628900"/>
          </a:xfrm>
        </p:grpSpPr>
        <p:pic>
          <p:nvPicPr>
            <p:cNvPr id="2050" name="Picture 2" descr="http://www.gifs-animados.es/clip-art/de-alimentos-y-bebidas/pastel/gifs-animados-pastel-58220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96543"/>
              <a:ext cx="4667250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nettore 1 4"/>
            <p:cNvCxnSpPr/>
            <p:nvPr/>
          </p:nvCxnSpPr>
          <p:spPr>
            <a:xfrm>
              <a:off x="6473577" y="2852936"/>
              <a:ext cx="0" cy="9361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>
              <a:off x="5004048" y="3320988"/>
              <a:ext cx="30243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5508104" y="2996952"/>
              <a:ext cx="2088232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V="1">
              <a:off x="5468782" y="2920752"/>
              <a:ext cx="2094867" cy="7284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262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Divisione di un intero in parti uguali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0741" y="1124744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La frazione è un modo in cui dividiamo un intero</a:t>
            </a:r>
          </a:p>
          <a:p>
            <a:r>
              <a:rPr lang="it-IT" dirty="0" smtClean="0"/>
              <a:t>La divisione deve essere fatta in modo che le parti siano uguali</a:t>
            </a:r>
          </a:p>
          <a:p>
            <a:r>
              <a:rPr lang="it-IT" dirty="0" smtClean="0"/>
              <a:t>Nel caso della torta l’intero è stato diviso in 8 parti uguali</a:t>
            </a:r>
          </a:p>
          <a:p>
            <a:r>
              <a:rPr lang="it-IT" dirty="0" smtClean="0"/>
              <a:t>La mamma da’ una fetta ad ognuno</a:t>
            </a:r>
          </a:p>
          <a:p>
            <a:r>
              <a:rPr lang="it-IT" dirty="0" smtClean="0"/>
              <a:t>Da’ quindi un ottavo della torta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1       </a:t>
            </a:r>
            <a:r>
              <a:rPr lang="it-IT" b="1" dirty="0" smtClean="0">
                <a:solidFill>
                  <a:srgbClr val="FF0000"/>
                </a:solidFill>
              </a:rPr>
              <a:t>UNITA’ FRAZIONARIA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8       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4539341" y="1621864"/>
            <a:ext cx="4307210" cy="2572507"/>
            <a:chOff x="4139952" y="2796543"/>
            <a:chExt cx="4667250" cy="2628900"/>
          </a:xfrm>
        </p:grpSpPr>
        <p:pic>
          <p:nvPicPr>
            <p:cNvPr id="6" name="Picture 2" descr="http://www.gifs-animados.es/clip-art/de-alimentos-y-bebidas/pastel/gifs-animados-pastel-58220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796543"/>
              <a:ext cx="4667250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ttore 1 6"/>
            <p:cNvCxnSpPr/>
            <p:nvPr/>
          </p:nvCxnSpPr>
          <p:spPr>
            <a:xfrm>
              <a:off x="6473577" y="2852936"/>
              <a:ext cx="0" cy="93610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5004048" y="3320988"/>
              <a:ext cx="30243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5508104" y="2996952"/>
              <a:ext cx="2088232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V="1">
              <a:off x="5468782" y="2920752"/>
              <a:ext cx="2094867" cy="7284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1 11"/>
          <p:cNvCxnSpPr/>
          <p:nvPr/>
        </p:nvCxnSpPr>
        <p:spPr>
          <a:xfrm>
            <a:off x="5084751" y="501317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riangolo isoscele 12"/>
          <p:cNvSpPr/>
          <p:nvPr/>
        </p:nvSpPr>
        <p:spPr>
          <a:xfrm rot="2183264">
            <a:off x="6003438" y="1994796"/>
            <a:ext cx="878482" cy="8591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89094" y="5445224"/>
            <a:ext cx="469565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Unità frazionaria o frazioni unitarie</a:t>
            </a:r>
            <a:r>
              <a:rPr lang="it-IT" sz="2400" dirty="0" smtClean="0"/>
              <a:t>: </a:t>
            </a:r>
          </a:p>
          <a:p>
            <a:r>
              <a:rPr lang="it-IT" sz="2400" dirty="0" smtClean="0"/>
              <a:t>una sola delle n parti uguali in cui è </a:t>
            </a:r>
          </a:p>
          <a:p>
            <a:r>
              <a:rPr lang="it-IT" sz="2400" dirty="0" smtClean="0"/>
              <a:t>diviso un intero</a:t>
            </a:r>
            <a:endParaRPr lang="it-IT" sz="2400" dirty="0"/>
          </a:p>
        </p:txBody>
      </p:sp>
      <p:sp>
        <p:nvSpPr>
          <p:cNvPr id="17" name="Freccia curva 16"/>
          <p:cNvSpPr/>
          <p:nvPr/>
        </p:nvSpPr>
        <p:spPr>
          <a:xfrm rot="10800000">
            <a:off x="5282190" y="4797152"/>
            <a:ext cx="966946" cy="1488361"/>
          </a:xfrm>
          <a:prstGeom prst="bentArrow">
            <a:avLst>
              <a:gd name="adj1" fmla="val 10815"/>
              <a:gd name="adj2" fmla="val 2027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ancora…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5" y="1781047"/>
            <a:ext cx="8984115" cy="15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4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Chi ha mangiato un quarto della torta?</a:t>
            </a:r>
            <a:endParaRPr lang="it-IT" dirty="0"/>
          </a:p>
        </p:txBody>
      </p:sp>
      <p:pic>
        <p:nvPicPr>
          <p:cNvPr id="2050" name="Picture 2" descr="http://cdn-2.vivalascuola.it/o/j/come-rappresentare-una-frazione-impropria_fad478b9d3d0f50b51b7e6e26365c7f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3" y="1283050"/>
            <a:ext cx="2643489" cy="17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xl.thumbs.canstockphoto.it/canstock1852190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0"/>
          <a:stretch/>
        </p:blipFill>
        <p:spPr bwMode="auto">
          <a:xfrm>
            <a:off x="1907704" y="3206937"/>
            <a:ext cx="27616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metto 3 4"/>
          <p:cNvSpPr/>
          <p:nvPr/>
        </p:nvSpPr>
        <p:spPr>
          <a:xfrm>
            <a:off x="513951" y="1052736"/>
            <a:ext cx="3168352" cy="2592288"/>
          </a:xfrm>
          <a:prstGeom prst="wedgeEllipseCallout">
            <a:avLst>
              <a:gd name="adj1" fmla="val 33164"/>
              <a:gd name="adj2" fmla="val 533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7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Nella vita quotidiana…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Mangio due quinti di una barretta di cioccolato</a:t>
            </a:r>
          </a:p>
          <a:p>
            <a:r>
              <a:rPr lang="it-IT" dirty="0" smtClean="0"/>
              <a:t>Sono stato in classe solo 3 quarti d’ora</a:t>
            </a:r>
          </a:p>
          <a:p>
            <a:endParaRPr lang="it-IT" dirty="0"/>
          </a:p>
          <a:p>
            <a:r>
              <a:rPr lang="it-IT" dirty="0" smtClean="0"/>
              <a:t>Usiamo le frazioni di un intero</a:t>
            </a:r>
          </a:p>
          <a:p>
            <a:endParaRPr lang="it-IT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284984"/>
            <a:ext cx="2155018" cy="21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4716015" y="1173442"/>
            <a:ext cx="4241503" cy="1699613"/>
            <a:chOff x="4716015" y="1173442"/>
            <a:chExt cx="4241503" cy="169961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5" t="42554" b="26952"/>
            <a:stretch/>
          </p:blipFill>
          <p:spPr bwMode="auto">
            <a:xfrm>
              <a:off x="4716015" y="1556792"/>
              <a:ext cx="4241503" cy="13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arentesi graffa aperta 7"/>
            <p:cNvSpPr/>
            <p:nvPr/>
          </p:nvSpPr>
          <p:spPr>
            <a:xfrm rot="5400000">
              <a:off x="5651496" y="435359"/>
              <a:ext cx="648072" cy="2124237"/>
            </a:xfrm>
            <a:prstGeom prst="leftBrace">
              <a:avLst>
                <a:gd name="adj1" fmla="val 6057"/>
                <a:gd name="adj2" fmla="val 4583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0562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La barretta è divisa in 5 parti e noi ne consideriamo (mangiamo) 3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4716015" y="1497477"/>
            <a:ext cx="4241503" cy="1699613"/>
            <a:chOff x="4716015" y="1173442"/>
            <a:chExt cx="4241503" cy="1699613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5" t="42554" b="26952"/>
            <a:stretch/>
          </p:blipFill>
          <p:spPr bwMode="auto">
            <a:xfrm>
              <a:off x="4716015" y="1556792"/>
              <a:ext cx="4241503" cy="13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arentesi graffa aperta 6"/>
            <p:cNvSpPr/>
            <p:nvPr/>
          </p:nvSpPr>
          <p:spPr>
            <a:xfrm rot="5400000">
              <a:off x="5651496" y="435359"/>
              <a:ext cx="648072" cy="2124237"/>
            </a:xfrm>
            <a:prstGeom prst="leftBrace">
              <a:avLst>
                <a:gd name="adj1" fmla="val 6057"/>
                <a:gd name="adj2" fmla="val 4583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050" name="Picture 2" descr="http://1.bp.blogspot.com/-KHluFoFOuNw/UeWEqomk0UI/AAAAAAAABVM/PVFuDOk7Oo4/s1600/frac_03-05_37162_lg%5B1%5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43" y="3789040"/>
            <a:ext cx="1581667" cy="20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319348" y="392123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Numeratore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19349" y="456167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Linea di frazione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19348" y="513221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Denominatore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3012" y="4469341"/>
            <a:ext cx="162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Termini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della frazione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14" name="Connettore 2 13"/>
          <p:cNvCxnSpPr>
            <a:stCxn id="12" idx="3"/>
          </p:cNvCxnSpPr>
          <p:nvPr/>
        </p:nvCxnSpPr>
        <p:spPr>
          <a:xfrm flipV="1">
            <a:off x="1819548" y="4207731"/>
            <a:ext cx="1168276" cy="615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2" idx="3"/>
          </p:cNvCxnSpPr>
          <p:nvPr/>
        </p:nvCxnSpPr>
        <p:spPr>
          <a:xfrm>
            <a:off x="1819548" y="4823284"/>
            <a:ext cx="1168276" cy="570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6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 simboli…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07705" y="295574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</a:t>
            </a:r>
            <a:r>
              <a:rPr lang="it-IT" sz="2400" b="1" dirty="0" smtClean="0"/>
              <a:t> e n sono due numeri </a:t>
            </a:r>
          </a:p>
          <a:p>
            <a:r>
              <a:rPr lang="it-IT" sz="2400" b="1" dirty="0" smtClean="0"/>
              <a:t>naturali qualsiasi, con n diverso da zero </a:t>
            </a:r>
          </a:p>
        </p:txBody>
      </p:sp>
      <p:sp>
        <p:nvSpPr>
          <p:cNvPr id="8" name="AutoShape 2" descr="data:image/png;base64,iVBORw0KGgoAAAANSUhEUgAAAKwAAAD0CAMAAAAxMj1wAAAAilBMVEX/wAD///8AAADExMT/wgC5ubmtra2BgYEaDgV1Xx38yCjpuCP/xBPbsCqxixro6OiHh4ceEgCkfxHzyEP5+fl7e3vpvTB2YSPz8/P/xgvbszYbEgDR0dFVVVWWeiRLPhkRCgWjhSj9zDaNdSfUtlvhwFdyYjX0z2GrkEL2yk9eXV0bDQVta2zd3d0yfk0RAAABvklEQVR4nO3U207bQBQF0PEwkNAGGtoEYkJb7i0h/P/v0Ti1+tAHMoNbGGltWbb8sH2WRkcOzawsi8WisFc4cNY04WI0Lcp6tSqpjdarednA6VMTDmIt2asPe/slP3f3cfwjv/bwcxmnTUH2eux5mvxJ6K4XX07P4vg6ZFW6HC/jqAS732OPUgi/rpykj4dx/CGvshkxCDbVhO2+9m+xnXdyfFILNlSFDYNhc1KOHWhnYf/CVrUGsLCwsLCwsLCwsLCwsLCwsLCwsLCwsLCwsLCwsLCwsLCwsLCwsLCwsLCwsLCwsLCwsLCwsLCwsLCwsLCwsLCwsLCwsLCwsLCwsLCwsLCwsLCwsLCwsLCwsLCwsLCwsLCwsLCwsLCwsLCwsLCwsLCwsLCwsLCwsLCwsLCwsLCwsLCwsLCwsLCwsLCwsLCwsLCw7x/7mIXdzEhpEGxK28/lYN/sZKvCbgW7c3tsRqU7jQF3dufJqaaTfQfYjPzG5hWHXYP/gV0OuLP9X+GF5xabusXZodLf0+ux5+0kN+3pWRxft21ms91gp6/C3nzOz7fv8fKqoHd4Gb8eFGTeYytJbdjFp1oya54BRknyEapx4J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3" y="4293096"/>
            <a:ext cx="1638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youmath.it/images/stories/algebra-per-le-scuole-medie/frazioni-equivalen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46" y="4387367"/>
            <a:ext cx="2857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1"/>
              <p:cNvSpPr/>
              <p:nvPr/>
            </p:nvSpPr>
            <p:spPr>
              <a:xfrm>
                <a:off x="3951157" y="5999634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it-IT" sz="2400" b="1" i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57" y="5999634"/>
                <a:ext cx="43794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tangolo 3"/>
              <p:cNvSpPr/>
              <p:nvPr/>
            </p:nvSpPr>
            <p:spPr>
              <a:xfrm>
                <a:off x="2483768" y="5081493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/>
                          </m:ctrlPr>
                        </m:fPr>
                        <m:num>
                          <m:r>
                            <a:rPr lang="it-IT" sz="2400" b="1" i="1"/>
                            <m:t>𝟐</m:t>
                          </m:r>
                        </m:num>
                        <m:den>
                          <m:r>
                            <a:rPr lang="it-IT" sz="2400" b="1" i="1"/>
                            <m:t>𝟑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081493"/>
                <a:ext cx="437940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tangolo 4"/>
              <p:cNvSpPr/>
              <p:nvPr/>
            </p:nvSpPr>
            <p:spPr>
              <a:xfrm>
                <a:off x="6156176" y="3532616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1" i="1"/>
                          </m:ctrlPr>
                        </m:fPr>
                        <m:num>
                          <m:r>
                            <a:rPr lang="it-IT" sz="2400" b="1" i="1"/>
                            <m:t>𝟏</m:t>
                          </m:r>
                        </m:num>
                        <m:den>
                          <m:r>
                            <a:rPr lang="it-IT" sz="2400" b="1" i="1"/>
                            <m:t>𝟑</m:t>
                          </m:r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532616"/>
                <a:ext cx="43794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2018662" y="2161442"/>
                <a:ext cx="1368152" cy="8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800" b="1" i="1" smtClean="0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it-IT" sz="2800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2800" b="1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2" y="2161442"/>
                <a:ext cx="1368152" cy="8302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0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3528" y="188640"/>
            <a:ext cx="8568952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8" name="Picture 4" descr="http://www.proprofs.com/quiz-school/user_upload/ckeditor/Immagine1(26)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7104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7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442</Words>
  <Application>Microsoft Office PowerPoint</Application>
  <PresentationFormat>Presentazione su schermo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Il significato di frazione</vt:lpstr>
      <vt:lpstr>Divisione di un intero in parti uguali</vt:lpstr>
      <vt:lpstr>e ancora…</vt:lpstr>
      <vt:lpstr>Chi ha mangiato un quarto della torta?</vt:lpstr>
      <vt:lpstr>Nella vita quotidiana…</vt:lpstr>
      <vt:lpstr>Presentazione standard di PowerPoint</vt:lpstr>
      <vt:lpstr>In simboli…</vt:lpstr>
      <vt:lpstr>Presentazione standard di PowerPoint</vt:lpstr>
      <vt:lpstr>Operiamo su un intero</vt:lpstr>
      <vt:lpstr>Ma come rappresentiamo una frazione che ha il numeratore più grande del denominatore?</vt:lpstr>
      <vt:lpstr>Presentazione standard di PowerPoint</vt:lpstr>
      <vt:lpstr>Presentazione standard di PowerPoint</vt:lpstr>
      <vt:lpstr>Altri casi di frazioni apparenti…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Grazia</cp:lastModifiedBy>
  <cp:revision>26</cp:revision>
  <dcterms:created xsi:type="dcterms:W3CDTF">2015-05-11T15:52:48Z</dcterms:created>
  <dcterms:modified xsi:type="dcterms:W3CDTF">2015-05-12T06:56:43Z</dcterms:modified>
</cp:coreProperties>
</file>